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защищают природу: главные темы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исследуют и сохраняют природу, защищая исчезающие виды и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биологов в сохранении природы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изучают природу, чтобы выявлять угрозы и предотвращать исчезновение видов. Они помогают сохранить экосистемы, несмотря на рост городов и промышленности с середины XX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биологов в охране природы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проводят полевые исследования, изучая среду обитания и собирая данные о численности и поведении животных и растений в естественных условиях.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распространяют знания среди населения, организуют экологические акции и повышают общественное сознание о необходимости защиты природы.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разрабатывают меры для увеличения популяций редких видов, участвуют в создании заповедников и контролируют их эффективность для сохранения биоразнообразия.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биоразнообразия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флоры Заповедника «Столбы»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Красноярском крае биологи проводят мониторинг растений и животных, используя фотоловушки и наблюдения, что помогает выявлять изменения в популяциях и находить редкие виды.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видов насекомых на Камчатке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полуострове привели к описанию нескольких ранее неизвестных видов жуков, что расширяет знания о биологическом разнообразии региона.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численности птиц в Центральной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фиксируют снижение некоторых видов и рост популяций других, анализируя влияние климата и антропогенных факторов для улучшения охраны.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природоохранных программ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особо охраняемых природных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важных зон для сохранения редких видов и экосистем с учётом биологических данных.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животных, выращенных в неволе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редких видов в естественную среду для повышения их численности.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оценка эффективности программ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наблюдения и сбор данных для анализа результатов охраны и корректировки планов.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корректирующих природоохранных 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научных рекомендаций для улучшения условий обитания и защиты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исчезающих видов животных в России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численности отдельных уязвимых видов показывают тенденции за 2000 и 2020 годы.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биологов позволила увеличить численность амурского тигра, несмотря на общий спад у других видов.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Россия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и исчезающих видов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отслеживают малочисленные популяции и проводят мероприятия по их восстановлению и поддержке в естественной среде.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ограничения на охоту и вылов, а также разрабатываются технологии защиты от браконьеров и других угроз.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позволяет возвращать виды в природу после выращивания в питомниках и специализированных центрах.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и мониторинг здоровья популяций помогают предотвращать их резкое сокращение.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белого журавля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свидетельствует о позитивных результатах природоохранных программ и активной поддержке учёных и экологов.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Продолжающееся улучшение условий обитания способствует успешному восстановлению вида и росту его популяции.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биостанций и заповедников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участки в заповеднике «Брянский лес»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создают контрольные площадки для изучения влияния разных факторов на экосистемы, что помогает адаптировать методы охраны.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лагеря для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биостанциях проходят образовательные программы, где молодёжь получает знания о природе и участвует в реальных исследованиях и охране.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выявляют вредное воздействие новых химических веществ и разрабатывают безопасные методы борьбы с вредителями для сохранения баланса экосистем.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биотехнологий помогает восстанавливать плодородие почв и очищать водоёмы от загрязнений естественными способами.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содействуют укреплению иммунитета редких видов, повышая их выживаемость и адаптацию к изменяющимся условиям.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на благо природы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Экопросвещение и работа с молодёжью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природы в школах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проводят специальные занятия, в которых рассказывают о значении экосистем и роли каждого вида животных и растений. Школьники узнают, как бережно обращаться с окружающей средой и почему важно сохранять природу.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 по очистке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совместно с молодёжью организуют экологические субботники по сбору мусора в лесах и парках. Такие мероприятия развивают чувство ответственности и показывают реальный вклад в сохранение природы.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экоклубов и проектов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школах открываются молодежные клубы, где ребята исследуют природные объекты и участвуют в проектах по защите редких видов. Это помогает формировать активную жизненную позицию и экологическую культуру.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содержит официальные сведения о редких и исчезающих видах, нуждающихся в особой защите и мониторинге учёных для предотвращения их вымирания.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Красной книги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регулярно обновляют данные Красной книги, что помогает своевременно выявлять изменения в численности видов и корректировать программы охраны.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документ служит базой для информирования общества и привлечения внимания государственных органов к необходимости сохранения уникальной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экологические организации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главные организации, их задачи и примеры деятельности в сфере охраны природы.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организаций объединяет усилия учёных и активистов разных стран для эффективной охраны природы.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экопросветительские ресурсы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природоохранных проектов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амурского тигра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амурского тигра значительно выросла благодаря программам охраны, которые включают охрану среды обитания и борьбу с браконьерством. Биологи ведут постоянный мониторинг этих процессов.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сокола-сапсана в Россию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 возвращению сокола-сапсана предусматривает установку искусственных гнёзд и поддержку природных условий, что способствует восстановлению численности вида в центральных регионах России.
</a:t>
            </a:r>
            <a:endParaRPr lang="en-US" sz="9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29126" y="2362487"/>
            <a:ext cx="1503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работе биологов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 дронов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беспилотников позволяет изучать труднодоступные места и следить за животными без соз­дания шума и стресса.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камеры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с датчиками фиксируют передвижения и поведение животных, помогая собирать важные данные для исследований.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GPS-метки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меток на животных даёт точную информацию о маршрутах миграции и местах обитания редких видов.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программные решения обеспечивают быстрое хранение и анализ большого объема экологической информации.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выявляют факты нарушения природоохранного законодательства благодаря регулярным обследованиям территорий и анализу данных.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браконьерством и загрязнениями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образцов почвы, воды и воздуха позволяют определить уровень загрязнения и выявить источники вредных веществ.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выводы служат основой для разработки мер по предупреждению экологических нарушений и восстановлению природных зон.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и рекомендации биологов используются государственными органами для выявления и пресечения случаев браконьерства и загрязнений.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и возвращение животных в дикую природу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восстановления многие животные успешно возвращаются в естественную среду обитания под наблюдением биологов, что способствует увеличению популяций редких видов.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реабилитационных центрах специалисты оказывают первую медицинскую помощь и заботу животным, пострадавшим от травм или болезней, обеспечивая их выздоровление.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движения и биологи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поддерживают волонтёрские инициативы, организуют совместные акции по очистке природных территорий и восстановлению экосистем.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обмен опытом между биологами и жителями способствуют расширению экологической активности в городских и сельских районах.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образовательными учреждениями помогает вовлечь школьников и их родителей в охрану природы и экологическое воспитание.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заповедников в России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десятилетия Россия значительно увеличила площадь охраняемых природных территорий, расширяя возможности для сохранения биоразнообразия.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числа заповедников и парков демонстрирует приоритетность охраны природы в государственной политике и поддержку учёных.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— хранители природы и будущего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труд биологов помогает сохранить живой мир и создать условия для устойчивого существования экосистем. Их знания и просветительская деятельность формируют ответственное отношение к окружающей среде у новых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2026-05-09T09:36:50Z</dcterms:created>
  <dcterms:modified xsi:type="dcterms:W3CDTF">2026-05-09T09:36:50Z</dcterms:modified>
</cp:coreProperties>
</file>