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— целый мир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история, культура и технологии звучат вместе.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и в школе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человека с древности: она звучала в обрядах, труде и праздниках. В 9 классе мы рассматриваем её как искусство с собственным языком, а сегодня — ещё и как часть общения, самовыражения и цифровой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обычно воспринимается как главная мысль произведения: именно она чаще всего запоминается и помогает узнать песню или пьесу с первых звуков.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темп и динамика организуют движение музыки. Они задают ощущение скорости, напряжения, силы или спокойствия и делают звучание выразительным.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Тембр, лад и гармония помогают различать голоса и инструменты. Эти средства создают настроение — от светлого и устойчивого до тревожного и напряжённого.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музыкальной речи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жанры музыки и их место в жизни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 заданию; не являются результатом опроса.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Вкусы слушателей меняются в зависимости от ситуации, окружения и личного опыта.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остаются жанры, которые чаще встречаются в медиа и повседневном прослушивании.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 группы оркестра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Струнные, духовые, ударные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струнным относятся скрипка, альт, виолончель и контрабас. Духовые бывают деревянные и медные, а ударные задают ритмическую основу и усиливают динамику звучания.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инструменты и ансамбль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часто используют фортепиано, гитару, блокфлейту, ударную установку и вокал. Вместе они показывают, как разные тембры складываются в единое музыкальное целое.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музыкальных жанров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жанры отличаются по звучанию и способу исполнения.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по инструментам и настроению, но все опираются на ритм, мелодию, тембр и выразительность.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о жанрах музыки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музыки: от древности до цифровой эпохи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флейты, барабаны и обрядовые песни появились задолго до письменности. Музыка сопровождала труд, ритуалы и общинную жизнь.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 Средневековье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развивалась в храмовой, народной и придворной традициях. Постепенно складывались способы записи звуков и первые сложные формы исполнения.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опера, симфония и концертная культура. Музыка стала самостоятельным видом искусства с крупными произведениями и профессиональными исполнителями.
</a:t>
            </a:r>
            <a:endParaRPr lang="en-US" sz="98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Романтизм, джаз, популярная песня, звукозапись, радио и цифровые технологии расширили музыкальный мир и сделали его доступным почти каждому.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музыкальное произведение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 замысла до восприятия слушателем.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2837" y="1898603"/>
            <a:ext cx="197325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эмоции человека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темп, яркий ритм и сильная динамика часто вызывают ощущение бодрости. Такая музыка помогает настроиться на активность, прогулку или спорт.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размышление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мелодии и мягкое звучание обычно воспринимаются как более тихие и лирические. Они помогают сосредоточиться, отдохнуть и внимательно слушать свои чувства.
</a:t>
            </a:r>
            <a:endParaRPr lang="en-US" sz="1183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Светлое, мажорное звучание часто ассоциируется с уверенностью и радостью. Музыка может поддержать в сложный момент и передать тёплое настроение без слов.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Минор, резкие акценты и напряжённые созвучия создают ощущение ожидания или внутреннего волнения. Композиторы используют такие средства, чтобы усилить переживание слушателя.
</a:t>
            </a:r>
            <a:endParaRPr lang="en-US" sz="121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влияет на состояние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 заданию; шкала условная.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зависит не только от самой композиции, но и от настроя слушателя.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Энергичная музыка чаще повышает активность, а спокойная — помогает снизить напряжение.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кино, мультфильмах и видеоиграх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говорит вместо слов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напряжённой сцене один короткий аккорд способен подсказать зрителю больше, чем длинный диалог. Музыка ускоряет восприятие событий, усиливает ожидание и помогает сразу почувствовать, что герой стоит перед важным выбором.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Лейтмотив — музыкальная подсказка для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тема связывается с персонажем, местом или событием и возвращается в нужный момент. Слушатель узнаёт её почти мгновенно, а сюжет становится понятнее даже без пояснений и дополнительных реплик.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Саундтрек создаёт мир фильма или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и видеоиграх музыка не только сопровождает действие, но и формирует атмосферу целого мира. Оркестр, электронные звуки и тихие фоновые темы помогают увидеть пространство, характер героев и настроение сцены.
</a:t>
            </a:r>
            <a:endParaRPr lang="en-US" sz="10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разных стран и народов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Балалайка, гармонь и многоголосные песни передают характер русской народной музыки. В ней особенно заметны напевность, широкие интонации и связь с праздниками, обрядами и деревенским бытом.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важную роль играют ситар и табла. Народные и классические мелодии часто строятся на выразительном напеве и сложном ритме, который помогает передать медитативное и танцевальное настроение.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африканских музыкальных традиций характерны барабаны, перекличка исполнителей и яркий ритм. Такая музыка сопровождает обряды, танцы и общинные события, объединяя людей в одном звучании.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Ирландские мотивы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Ирландская народная музыка известна скрипкой, флейтой и танцевальными напевами. Её легко узнать по живому ритму, подвижной мелодии и праздничному характеру, который сохраняется в песнях и на концертах.
</a:t>
            </a:r>
            <a:endParaRPr lang="en-US" sz="9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чаще всего слушают музыку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учебного наблюдения за предпочтениями учащихся; дата не указана
</a:t>
            </a:r>
            <a:endParaRPr lang="en-US" sz="692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прослушивания часто зависит от места, времени и того, нужно ли делиться музыкой с друзьями. Удобство и качество звука оказываются важными по-разному.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мобильные устройства и наушники: музыка стала личной и доступной в любом месте. Живой концерт выбирают реже, но он ценится за сильные впечатления.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2138" y="1898603"/>
            <a:ext cx="197325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изучение и исполнение музыки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слух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помогают точнее различать высоту звуков, тембр и интонацию. Ребёнок учится слышать мелкие изменения в мелодии и увереннее ориентироваться в звучании.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Разучивание песен и пьес тренирует запоминание последовательности звуков и текста. Одновременно развивается сосредоточенность, потому что нужно следить за ритмом, паузами и движением мелодии.
</a:t>
            </a:r>
            <a:endParaRPr lang="en-US" sz="117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улучшает дыхание, дикцию и умение пользоваться голосом без напряжения. Это помогает произносить слова чётче, дольше удерживать фразы и звучать выразительнее.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и хор учат слушать других, вовремя вступать и соблюдать общий темп. Такая деятельность формирует дисциплину, ответственность и уважение к общему результату.
</a:t>
            </a:r>
            <a:endParaRPr lang="en-US" sz="12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Композиторы, чьи имена важны для школьного курса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имена помогают увидеть, как менялась музыка от эпохи к эпохе и как складывались её главные жанры.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разных эпох по-разному расширяли музыкальный язык, но именно их произведения стали основой для симфонии, оперы, концерта и балета.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мировой музыкальной культуры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музыка и технологии записи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Студия и цифровая обработка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Запись, монтаж и многоканальная обработка изменили работу музыканта и звукорежиссёра. Синтезаторы и цифровые рабочие станции позволяют создавать новые тембры и точно выстраивать звучание.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сети и на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Стриминговые сервисы сделали музыку доступной в любой момент, а клипы и короткие видео усилили роль изображения. Теперь песня часто воспринимается сразу как звук и визуальный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попадает к слушателю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путь от замысла до аудитории в современном музыкальном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быть понятна без перевода, потому что ритм и мелодия сразу передают настроение. Даже если слова незнакомы, слушатель чувствует спокойствие, радость или напряжение.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язык без границ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и интонация помогают различать характер звучания и эмоциональный оттенок произведения. Один и тот же мотив может восприниматься по-разному в исполнении певца, оркестра или народного ансамбля.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музыка легко объединяет людей на концертах, праздниках и школьных мероприятиях. Когда звучит знакомая мелодия, у многих возникает общее чувство участия и совместного переживания.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свойства звучания влияют на выбор жанра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признаков музыкальных жанров; дата не указана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жанра есть свой звуковой образ, который складывается из темпа, тембра и способа исполнения. Эти признаки помогают быстро узнать музыку на слух.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отличаются не одним признаком, а сочетанием нескольких. Поэтому слушатель выбирает музыку по тому, как она звучит и какое впечатление оставляет.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действительно целый мир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 историю, культуру, эмоции и технологии, а также учит слышать красоту в разных звучаниях. Она помогает выражать себя, понимать других и по-новому смотреть на окружающий мир.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2026-05-20T18:04:22Z</dcterms:created>
  <dcterms:modified xsi:type="dcterms:W3CDTF">2026-05-20T18:04:22Z</dcterms:modified>
</cp:coreProperties>
</file>