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Пиявки: строение, особенности и роль в природе
</a:t>
            </a:r>
            <a:endParaRPr lang="en-US" sz="357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— кольчатые черви с уникальным строением и важной экологической ролью.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применения и исследования пиявок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использовались в медицине ещё в древности для кровопускания. Со временем стали объектом научных исследований, изучающих их роль в экологии и разработку медицинских препаратов на основе их слюны.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 и виды пиявок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пиявок внутри кольчатых червей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входят в тип кольчатых червей и делятся на два подкласса: настоящие пиявки и ветвистобрюхие. Это объединение насчитывает примерно 500 видов.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пиявок по миру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встречаются на всех континентах, кроме Антарктиды, преимущественно в пресных водах и влажных местах на суше. Их адаптивность обеспечивает широкий ареал.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пиявок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Медицинская, рыболовная и лошадиная пиявки — основные виды, различающиеся размерами и образом жизни. Медицинская пиявка наиболее изучена и используется в терапии.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строение: тело, присоски, сегментация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пиявки вытянутое и сплющенное, сегментированное на более чем 30 частей, длина варьируется от нескольких миллиметров до 30 сантиметров.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Имеются две присоски: передняя с ротовой полостью и задняя для крепления к поверхности, кожа пигментирована от светлого до тёмного оттенка.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внутреннего строения и систем органов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Отсутствует целом, пространство заполнено паренхимой, что является особенностью строения пиявок и отличает их от других кольчатых червей.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рот, глотку и развитую мускулатуру, обеспечивающую питание и перемещение пищи.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замкнутая, присутствуют чувствительные рецепторы и простые глазки, а также хорошо развитая нервная и выделительная системы.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способы locomotion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передвигаются с помощью попеременного прикрепления передней и задней присосок, сокращая тело, напоминая движение гусеницы.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умеют плавать, изгибая тело из стороны в сторону, подобно угрям, что помогает им перемещаться в воде.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Ритмичные сокращения мышц позволяют им плавно скользить по субстрату и водной растительности.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движений обеспечивает адаптацию к различным условиям водных и влажных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типы питания у пиявок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пищевых стратегий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бывают кровососущими паразитами, хищниками на мелких беспозвоночных и детритофагами, поглощающими органические остатки. Это разнообразие обеспечивает им выживание в разных средах.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компоненты слюны пиявок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кровососущих пиявок содержит гирудин — естественный антикоагулянт, а также анестетики, которые облегчают процесс питания без боли для хозяина.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865" y="1175216"/>
            <a:ext cx="443616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пиявок и их отличия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основные отличия трёх распространённых видов пиявок по месту обитания, питанию и размеру.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различаются по размерам и экологическим предпочтениям, отражая адаптацию к разным условиям.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Зоология, 2021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пиявка имеет как мужские, так и женские половые органы, что обеспечивает перекрёстное оплодотворение.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яйцекладка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спаривания пиявки откладывают яйца в защитные коконы, которые прикрепляются к субстрату.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Пиявка достигает зрелости, способна к размножению и обеспечивает продолжение рода. Жизненный цикл варьируется от 1 до 8 лет.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личинки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яиц развиваются молодые пиявки, которые ведут самостоятельный образ жизни и проходят рост.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пиявок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числа водных организмов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контролируют численность мелких беспозвоночных и рыбьих личинок, что помогает поддерживать экологический баланс в водных системах.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разложении органики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способствуют разложению растительных и животных остатков, ускоряя обмен веществ и поддерживая здоровье пресноводных экосистем.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хищников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кормом для рыб, птиц и амфибий, пиявки входят в пищевые цепи, способствуя циркуляции энергии в экосистемах.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пиявок по континентам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предпочитают пресноводные экосистемы с разнообразным климатом, что способствует большему разнообразию в Евразии и Америке.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распределение отражает адаптацию пиявок к различным водным средам и их важность в биоразнообразии континентов.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исследования,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пиявка: особенности и значение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Hirudo medicinalis применяется в медицине на протяжении нескольких тысячелетий благодаря уникальным свойствам своей слюны, которая содержит гирудин.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пиявки разводятся на специальных биофабриках для обеспечения медицинских учреждений качественным биоматериалом.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Гирудин препятствует свертыванию крови, что помогает лечить тромбозы и улучшать кровоток после хирургических вмешательств.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 народной медицине и культуре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и Греция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 пиявок для кровопускания и «очищения» организма, что запечатлено в древних медицинских трактатах.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XVIII-XIX века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стали неотъемлемой частью аптечных наборов в России и Европе для терапии множества болезней.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использование интегрировано в официальную медицину, а также изучается в научных исследованиях биомедицины.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в Европе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сохраняют популярность в лечении различных заболеваний, в том числе для балансировки «жидкостей» тела.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 пиявок в медицине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эффективно применяются при восстановлении кровообращения после пластических и реваскуляризационных операций, уменьшая риск тромбозов и отеков.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биохимических компонентов слюны пиявок создаются инновационные препараты, расширяющие возможности лечения сосудистых заболеваний.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Природоохранное значение пиявок и угрозы популяциям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и их осушение значительно сокращают естественные места обитания различных видов пиявок.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Правительственные меры и законодательство направлены на регулирование и сохранение ценных видов для биологического баланса.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сбор для медицинских нужд приводит к снижению численности некоторых видов, в частности медицинской пиявки.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Гидротехнические сооружения нарушают миграционные пути и изменяют экосистемы, угрожая популяциям пиявок.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и маскировка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неблагоприятным условиям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способны переживать высыхание водоемов, погружаясь в ил и замедляя жизненные процессы в спячке. Эта адаптация увеличивает их шансы на выживание в нестабильных условиях.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поиск среды обитания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хищников пиявки используют окраску, сливающуюся с окружением. Некоторые виды могут активно мигрировать в поисках новых водоемов, реагируя на изменение химических условий.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и паразитические виды: примеры адаптаций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пиявки имеют острые челюсти и мощные мышцы, позволяющие прокалывать оболочки и удерживать добычу.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пиявки чувствуют химические и механические сигналы в воде, что помогает им ориентироваться и находить подходящую добычу.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используют присоски и выделяют вещества, которые обезболивают и предотвращают свертывание крови хозяина, обеспечивая бесшумное питание.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8812"/>
            <a:ext cx="4814700" cy="23436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внешнего строения пиявки и дождевого червя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и сходства в строении двух представителей кольчатых червей.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имеют специализированные присоски и более развитую сенсорную систему по сравнению с дождевыми червями.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 научных исследованиях и биотехнологиях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нервной системы пиявок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используются как модель для исследования работы нервных цепочек, что помогает понять основные принципы нейробиологии у кольчатых червей.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и эволюция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пиявок раскрывает связи внутри группы кольчатых и помогает реконструировать эволюционную историю рода.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разработки на основе пиявок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биохимических соединений пиявок приводят к созданию новых антибиотиков и антикоагулянтов, важных для медицинской промышленности.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пиявок для науки и медицины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пиявок расширяет знания об эволюции и экологии, а их биологические свойства способствуют развитию медицины и сохраняют биоразнообразие.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2026-05-07T14:03:20Z</dcterms:created>
  <dcterms:modified xsi:type="dcterms:W3CDTF">2026-05-07T14:03:20Z</dcterms:modified>
</cp:coreProperties>
</file>