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0125" y="4370625"/>
            <a:ext cx="5109000" cy="486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1768650"/>
            <a:ext cx="78366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Германия: путь к европейскому лидерству — ключевые темы урока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516150" y="3234325"/>
            <a:ext cx="59526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Познаем, как Германия стала ведущей державой Европы.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Германии к современной силе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империи начала XX века через разделение после войны к объединению и формированию сильного демократического государства в Европе.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деление и объединение Германии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1949 год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двух государств — ФРГ на западе и ГДР на востоке, инициированное союзниками после войны.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1950–1960-е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чудо в ФРГ: быстрый рост промышленности и благосостояния.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1989 год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Берлинской стены — символ окончательного раскола Европы и начало объединения.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 год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 объединение ФРГ и ГДР, начало новой эпохи единой Германии.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труду и экономическим преобразованиям Германия стала крупнейшей экономикой Европы, заняв лидирующие позиции.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5,4%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безработицы достиг рекордно низкого показателя в 2023 году, отражая успешность реформ.
</a:t>
            </a:r>
            <a:endParaRPr lang="en-US" sz="1146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Федерального агентства статистики Германии, 2023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— мощнейший драйвер экономики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половина экспорта направляется в страны ЕС, что подчеркивает интеграцию Германии в европейский рынок.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страны стабильна благодаря высокому уровню производства и экспорта инновационной продукции.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комиссия, 2023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влияние Германии в ЕС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активно формирует экономические и законодательные инициативы, способствуя устойчивому развитию ЕС.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политическое представительство — одно из крупнейших в Европарламенте, что обеспечивает весомое влияние на решения.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играет ключевую роль в расширении Евросоюза, определяя стратегию интеграции новых членов.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Ангела Меркель: лидерство и реформы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открытых дверей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2015 году Меркель приняла решение открыть границы для беженцев, что стало социально значимым и одновременно вызывающим дебаты событием в Европе.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экономики и положения Германии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руководством Меркель страна достигла стабильного экономического роста и утвердилась как мощный игрок на мировой арене с влиянием в международной политике.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энергетика в тренде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2023 году половина электроэнергии производится из возобновляемых источников, что отражает стремление страны к экологической устойчивости.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Автомобильная промышленность — мировые лидеры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BMW, Mercedes-Benz и Audi занимают лидирующие позиции в производстве, интегрируя передовые технологии и экологические стандарты.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робототехники и биотехнологий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отрасли активно развиваются, предлагая инновационные решения и укрепляя экспортный потенциал Германии на мировой арене.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и технологический прогресс Германии
</a:t>
            </a:r>
            <a:endParaRPr lang="en-US" sz="260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37460"/>
            <a:ext cx="221100" cy="176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27633"/>
            <a:ext cx="221100" cy="19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7187" y="3315000"/>
            <a:ext cx="14137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39660"/>
            <a:ext cx="221100" cy="1768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рынка труда в Германии
</a:t>
            </a:r>
            <a:endParaRPr lang="en-US" sz="2807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44 миллионов человек работают в различных отраслях, обеспечивая высокую производительность экономики.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работодатели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Volkswagen и Siemens — ведущие компании, создающие миллионы рабочих мест и применяющие современные технологии.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зарплата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доход почти 4000 евро до налогов, что поддерживает высокий уровень жизни сотрудников.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Востребованные профессии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Особенным спросом пользуются инженеры, IT-специалисты и медицинские работники в условиях инновационной экономики.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инфраструктура Германии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Автобаны — символ скорости и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длина сети превышает 13 тысяч километров, многие участки не ограничены скоростью, что обеспечивает быструю связь между регионами.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 аэропорты — международные узлы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Гамбург и Бремен играют ключевую роль в морских перевозках, а Франкфурт и Мюнхен — важные авиационные хабы, обслуживающие миллионы пассажиров.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политика и устойчивое развитие
</a:t>
            </a:r>
            <a:endParaRPr lang="en-US" sz="2578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активно развивает возобновляемые источники энергии: ветровая, солнечная и биомасса составляют более половины всей вырабатываемой электроэнергии, что снижает зависимость от ископаемых видов топлива.
</a:t>
            </a:r>
            <a:endParaRPr lang="en-US" sz="1094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2022 году страна окончательно отказалась от атомной энергетики, сосредоточившись на более безопасных и экологичных вариантах производства электроэнергии.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инвестирует значительные средства в развитие общественного и экологичного транспорта, способствуя снижению загрязнения в городах и повышению качества воздуха.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популярности электромобилей поддерживается льготами и инфраструктурой — в стране зарегистрировано свыше 1,4 миллиона электромобилей на 2023 год.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наука: академический потенциал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предоставляет бесплатное обучение в государственных университетах, что делает высшее образование доступным для широкого круга студентов, включая иностранцев.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сосредоточены ведущие научно-исследовательские институты, такие как Институт Макса Планка и Общество Фраунгофера, которые развивают передовые технологии.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обмена студентами Erasmus+ и участие страны в европейских космических проектах показывают активную международную научную и образовательную интеграцию Германии.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Многонациональные мегаполисы Германии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Германии — Берлин, Гамбург, Мюнхен и Франкфурт — представляют собой культурные центры с разнообразным населением и многими национальностями, создавая динамичную социальную среду.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Иммигранты как часть общества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13% жителей Германии составляют иммигранты, что делает страну одной из самых многоэтнических в Европе. Интеграция и поддержка культурного многообразия – важные приоритеты государства.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интеграции и межнациональный диалог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активно развивает образовательные и социальные программы для адаптации мигрантов, усиливая толерантность и способствуя мирному сосуществованию различных этнических и религиозных групп.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особенности и культурное многообразие
</a:t>
            </a:r>
            <a:endParaRPr lang="en-US" sz="260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и современное искусство Германии
</a:t>
            </a:r>
            <a:endParaRPr lang="en-US" sz="2376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классиков и философов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Баха, Бетховена, Гёте и Канта составляют неотъемлемую часть мировой культуры. Их творчество и идеи продолжают влиять на музыку, литературу и философию сегодня.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современных культурных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Фестивали, такие как Октоберфест и Берлинале, привлекают миллионы посетителей. Мультикультурная кухня и театральные постановки отражают богатство и разнообразие современной немецкой культуры.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Германии на развитие Европы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обеспечивает более 21% всех поступлений в бюджет Европейского союза, являясь крупнейшим финансовым донором среди стран-членов ЕС.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активно поддерживает инфраструктурные проекты в Восточной Европе и странах Балтии, способствуя экономическому развитию и интеграции региона.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играет ключевую роль в формировании экономической политики и цифровой трансформации Евросоюза, задавая стратегии его дальнейшего развития.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является полноправным членом важных международных организаций, включая ООН, НАТО и ОЭСР, что усиливает её влияние на глобальной арене.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Будучи одним из основателей Европейского союза, Германия поддерживает идеалы сотрудничества и интеграции в Европе.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участвует в миротворческих операциях и гуманитарных миссиях, помогая стабилизировать конфликтные регионы по всему миру.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продвигаются права человека и демократия за пределами Европы, что отражает ответственность Германии в международном сообществе.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политика: роль Германии в мире
</a:t>
            </a:r>
            <a:endParaRPr lang="en-US" sz="292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для немецкого лидерства
</a:t>
            </a:r>
            <a:endParaRPr lang="en-US" sz="2534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и демографические изменения требуют новых подходов к социальной политике и предотвращению дефицита трудовых ресурсов.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мигрантов остаётся важной задачей для укрепления социальной стабильности и развития мультикультурного общества.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импорта энергоносителей ставит перед Германией необходимость поиска устойчивых и независимых источников энергии.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киберугроз и климатических вызовов требует активного внедрения инновационных технологий и стратегий по адаптации промышленности и образования.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роли Германии в Европе: факты и мнения
</a:t>
            </a:r>
            <a:endParaRPr lang="en-US" sz="2479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Pew Research 2023 года, 82% европейцев считают Германию ключевым и надежным игроком в политической и экономической жизни Европы.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возглавляет процессы цифровизации и экономических реформ, становясь примером для других стран континента.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успешно реализовала антикризисные программы, включая эффективное регулирование энергетической сферы и меры против последствий пандемии COVID-19.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463337"/>
            <a:ext cx="4876200" cy="2106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лидерстве Германии в мировых рейтингах (2023)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показатели Германии с основными европейскими странами по ВВП, Индексу человеческого развития и инновациям.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занимает высокие позиции по экономике и развитию, уверенно конкурируя с основными европейскими державами.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экономический форум, ООН, МВФ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Германия: ключевой партнер и лидер Европы сегодня и завтра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Сочетая экономическую мощь, инновационные технологии и активную политику, Германия формирует устойчивое и перспективное будущее для всего европейского континента.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2026-05-11T02:23:15Z</dcterms:created>
  <dcterms:modified xsi:type="dcterms:W3CDTF">2026-05-11T02:23:15Z</dcterms:modified>
</cp:coreProperties>
</file>