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том, как природа просыпается после зимы.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Токмакова. «Весна»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Поэтесса, которая умеет замечать чудо в простом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Токмакова — детская поэтесса и писательница, чьи стихи легко слушать и запоминать. Она тонко передаёт звуки, ритм и красоту обычных весенних наблюдений.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весны в стихотворении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сдает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тексте чувствуется уход холода. Мир ещё помнит зиму, но уже готов меняться и наполняться светом.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приметы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заметны капель, тающий снег, лужи и ручьи. Эти детали сразу показывают: весна уже совсем близко.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Просыпается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 за водой и солнцем оживают птицы. Всё вокруг начинает двигаться, звучать и радоваться новому времени года.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ощущение — тепло, свежесть и ожидание. Весна представлена как долгожданный гость, который приносит радость.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весны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узнать сосульки, лужи, проталины и мокрую землю. Такие приметы дети видят каждый день по дороге в школу или во дворе.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нарисовать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солнечные лучи, тающий снег, голубое небо и первые ростки. Эти детали помогают почувствовать свежесть и свет весеннего утра.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весна в стихах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легко и ясно, будто капли падают с крыши. Из-за этого стихотворение напоминает весёлую весеннюю мелодию.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передают быстрые перемены. Кажется, что ручьи бегут, птицы оживают, а природа просыпается прямо на глазах.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стройный ритм помогают тексту запоминаться. Его удобно читать вслух, потому что он звучит плавно и дружелюбно.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стихотворении приносит тепло и радость. Оно как будто помогает зиме быстрее отступить и открывает дорогу весне.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напоминает о недавнем холоде, но уже тает. Так читатель видит, что зима уходит, а природа меняется на глазах.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и капель создают ощущение движения. Вода звенит, бежит и показывает, что в мире начинается новая жизнь.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добавляют весенний шум и оживление. Их появление делает картину природы полной, живой и очень радостной.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глазами ребёнка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детском восприятии выглядит почти как маленькое приключение. После долгой зимы всё вокруг начинает шевелиться, светиться и даже немного шалить.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то, что знакомо каждому школьнику: лужи, мокрые дорожки, блестящую воду и звонкие звуки. Поэтому стихотворение легко представить и почувствовать.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снег, ручьи и птицы вместе передают бодрое настроение и ожидание перемен.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И. Токмаковой «Весна»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природных образа создают светлое, радостное ощущение весны.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ясный язык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понятны детям младшего школьного возраста. Они легко представляются в воображении, потому что связаны с хорошо знакомыми весенними картинками.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выражений, зато есть точные и красивые детали. Благодаря этому стихотворение звучит живо, ясно и очень по-доброму.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Ласковая интонация помогает читать его выразительно. Такой текст удобно учить наизусть, потому что он звучит естественно и запоминается почти сам.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краски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Голубое небо над двором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двором распахивается светлое голубое небо. Оно кажется особенно чистым после зимы, когда воздух ещё свежий и прозрачный. На таком фоне ярче видны белые остатки снега и солнечные пятна, а весна выглядит совсем настоящей и живой.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свет и первая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стихотворении делает всё вокруг теплее и веселее. Его жёлтый свет ложится на лужи, крышу и землю, а рядом уже пробивается молодая зелень. Получается картина, в которой зима ещё видна, но весна уверенно побеждает.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863" y="1660675"/>
            <a:ext cx="146025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598054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весны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 звенит капель, и этот чистый звук сразу говорит: зима сдаёт позиции. Он короткий, звонкий и будто будит всё вокруг после долгой тишины.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талой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тает, слышен тихий шорох мокрой земли и воды. Этот звук не громкий, но он очень важный: именно так начинается пробуждение природы после зимы.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бежит по дорожкам и в канавках, словно спешит рассказать о весне всем сразу. Журчание ручьёв создаёт ощущение движения и живого, нескончаемого потока.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щебет делает весну особенно радостной. Чириканье и перекличка птиц звучат легко и весело, как будто природа сама придумала для себя весеннюю песенку.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живое существо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отступает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уже не лежит неподвижно: он тает, темнеет и уходит. Природа словно просыпается после сна и готовится к новому дню.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радость обновления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оживают, воздух становится светлее, а мир — веселее. Весна ведёт себя как добрый герой, который приносит тепло и улыбку.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приходит в 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ручьи, капель, мокрые дорожки и первые проталины. Весна будто начинает ходить по земле, касаясь каждого дерева и каждой лужи.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зимы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воздух становится мягче, а вокруг появляются влажная трава, лужи и первые ростки. Кажется, будто природа осторожно проверяет, готова ли она к новому сезону.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первым делом заметны проталины и тёмные пятна земли. Снег уже не скрывает двор целиком, а солнце дольше задерживается на дорожках и крышах.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вокруг внимательно: даже обычный двор может стать интересным, если заметить капель, лужу или проталину у крыльца.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маленькие детали тоже важны. По ним легко понять, что зима уходит, а весна приходит не спеша, но уверенно.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учится замечать красоту в простых вещах: в мокрой дорожке, блестящей воде, тонком луче солнца и свежем небе после зимы.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наблюдение делает природу ближе и понятнее. Оказывается, весна не прячется где-то далеко — она прямо рядом, стоит только посмотреть внимательнее.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короткие строки и ясный ритм. Они звучат легко, как весёлая весенняя считалка, поэтому текст быстро запоминается на слух.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нет трудных слов и длинных объяснений. Образы очень понятны: снег тает, ручьи бегут, птицы поют, и всё это легко представить.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звонкие звуки помогают читать стихотворение вслух выразительно. Оно словно само подсказывает нужную интонацию — бодрую, светлую и немного озорную.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может быть иллюстрация к стихотворению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передать не только предметы, но и настроение: свежесть воздуха, блеск воды, тихую радость и ожидание тепла. Тогда картинка получится живой и очень весенней.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можно показать весенний двор с сосульками, лужами и капелью с крыши. Рядом хорошо смотрятся ребёнок, птицы на ветке и тёплые солнечные лучи.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приносит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зимнего холода мир становится светлее и добрее. Весна появляется как долгожданный праздник, который согревает землю, воздух и настроение человека.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простом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лужа, капель или проталина могут быть важными. Поэтесса показывает, что настоящая радость часто прячется в самых обычных весенних приметах.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природа умеет удивлять каждый год. Когда она просыпается, вместе с ней словно оживают и надежда, и улыбка, и желание смотреть вокруг внимательнее.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замечать изменения в природе и не проходить мимо них равнодушно. Если смотреть внимательно, даже самый обычный день может стать интересным открытием.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развивает любовь к природе и бережное отношение к ней. Читатель начинает чувствовать, что весна — это не просто время года, а живая радость вокруг.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текст помогает лучше чувствовать язык: слышать ритм, представлять образы и подбирать точные слова. Это делает чтение не только полезным, но и очень приятным.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жизни школьника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знакомые впечатления делают стихотворение особенно близким. Ребёнок легко узнаёт в нём собственную весну — с лужами, блестящим снегом и радостью от солнечного дня.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весна связана с мокрыми дорожками, первыми тёплыми прогулками и весёлым ожиданием каникул. Всё вокруг меняется так быстро, что хочется смотреть в окно снова и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весна у Ирины Токмаковой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Ирины Токмаковой показывает весну как светлое чудо, которое можно увидеть, услышать и почувствовать. Оно учит радоваться простым приметам и замечать красоту каждого дня.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2026-05-24T08:25:46Z</dcterms:created>
  <dcterms:modified xsi:type="dcterms:W3CDTF">2026-05-24T08:25:46Z</dcterms:modified>
</cp:coreProperties>
</file>