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Шемякином суде»: сатира на несправедливость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спор оборачивается горькой сатирой на суд и власть.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повесть и почему она важна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появилась в XVII веке, когда неравенство и зависимость простого человека от власти ощущались особенно остро. Текст дошёл в рукописных списках без имени автора и вобрал черты народного рассказа, сказки и сатирического анекдота.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легко запоминается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короткими эпизодами: одно действие сразу вызывает следующее недоразумение. Из-за этого история читается легко и держит внимание от начала до конца.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ход событий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не князья и богатырь, а простые люди. Школьникам легко узнать в них бытовые ситуации, знакомые по жизни, и понять, почему конфликт кажется таким близким.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герои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буквального понимания фраз и нелепых выводов. Герои действуют так, будто не видят очевидного, поэтому каждая реплика может превратиться в шутку.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и решения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событие меняет положение героя и усиливает абсурдность происходящего. Именно цепочка случайностей делает повесть особенно яркой и хорошо запоминающейся.
</a:t>
            </a:r>
            <a:endParaRPr lang="en-US" sz="1282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повороты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Шемяка как образ несправедливого суда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Шемяка в повести — не просто персонаж, а нарицательный образ плохого судьи. Он оценивает дело не по справедливости, а по собственной выгоде и удобству.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 по правде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особенно заметны равнодушие к человеку и формальный подход к спору. Суд выглядит как место, где правда теряет значение, а власть кажется холодной и безличной.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власть без совести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повести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случай и суд превращают бытовую ссору в сатиру.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эпизод: бедняк и богатый брат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брат приходит за поддержкой, но встречает отказ. Уже в самом начале видно, что родство не спасает, если человек ставит деньги выше помощи и сочувствия.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сразу задаёт главный смысл повести: социальное неравенство влияет не только на жизнь, но и на поведение людей. Спор начинается с бытовой ситуации, а вырастает в общественный конфликт.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родственник ведёт себя сдержанно и холодно. Его отказ подчёркивает разрыв между достатком и нуждой, а также показывает, как скупость разрушает семейные отношения.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Нелепая случайность как начало беды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сразу толкуют против героя. То, что не было злым умыслом, становится поводом для претензий и запускает цепочку новых жалоб.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обвинение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совершает обычное действие, которое оборачивается неприятностью. Пока никто не думает о большом конфликте, но именно здесь возникает первая трещина в спокойной жизни.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Неосторожный поступок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спору присоединяются другие пострадавшие. Их претензии нарастают, и бытовая неурядица постепенно превращается в запутанное дело с несколькими участниками.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Ситуация осложняется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выносится на суд, где ситуация только запутывается. Вместо ясного решения возникает формальный вердикт, оставляющий чувство абсурда и несправедливости.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Дело доходит до суда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конфликта в повести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неравномерность влияния участников: судья определяет исход, но сама цепочка событий уже создана чужой жадностью и случайной ошибкой.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конфликта — не только спор, но и власть, которая подменяет справедливость формальным решением.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повести «Повесть о Шемякином суде»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в повести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 делает ситуацию особенно смешной: обычная бытовая ошибка приводит к огромным и нелепым последствиям. Так автор показывает, насколько неустойчивым бывает человеческий порядок.
</a:t>
            </a:r>
            <a:endParaRPr lang="en-US" sz="1395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ощущение замкнутого круга. Жалобы, споры и новые претензии будто возвращают героя к одной и той же беде, но каждый раз в более тяжёлой форме.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смехом скрыта серьёзная мысль: если решение зависит от выгоды и случая, правда оказывается слабее. Поэтому смешное в повести всегда соседствует с тревогой.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понимание слов создаёт главный комизм суда. То, что должно помогать разобраться, превращается в ловушку, потому что смысл подменяется внешней формой.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олицетворяет в повести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персонажи важны не только для сюжета, но и для авторской сатиры.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воплощает социальную или нравственную черту, поэтому история звучит как сатирическое обобщение.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образная система повести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народная речь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звучит как живой устный рассказ: в ней простые фразы, повторения, короткие диалоги и бытовые подробности. Благодаря этому читатель легко представляет события и слышит голос очевидца.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интонация, резкие оценки и смешные обороты сближают текст с народным сатирическим рассказом. Поэтому произведение воспринимается естественно и ярко, а не как официальная запись суда.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кажется одновременно смешным и тревожным
</a:t>
            </a:r>
            <a:endParaRPr lang="en-US" sz="2831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формально выходит из суда победителем, но его успех не связан с истинной справедливостью и не исправляет причинённого зла.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финал смешит неожиданным поворотом, но одновременно оставляет тревогу: закон в повести не защищает человека по-настоящему.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Решение оказывается выгодным лишь потому, что он сумел воспользоваться чужой наивностью и слабостью самой судебной 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сюжета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частная ссора постепенно перерастает в общественную проблему и сатиру на суд.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напряжения приходится на сцену суда, а в финале оно резко снижается, оставляя двойственное чувство.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«Повести о Шемякином суде»; шкала условная, составлена для учебной визуализации.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сатирической повести XVII 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Произведение создаётся без имени автора и опирается на традиции устного народного рассказа, поэтому звучит просто и доступно.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Отсутствие чудес и героической идеализации делает повесть особенно острой и приближает её к реальной жизни XVII 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Смех здесь служит не развлечению, а обличению: автор высмеивает жадность, глупость, формализм и несправедливый суд.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центре внимания — не подвиги, а обычная бытовая ситуация, которая раскрывает человеческие слабости и общественные противоречия.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конфликт → жалоба → несправедливый суд
</a:t>
            </a:r>
            <a:endParaRPr lang="en-US" sz="250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ссора превращается в формальное и выгодное для сильного решение.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сказки к сатирической повести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сказке, герой попадает в трудное положение и должен найти выход. Сюжет строится на последовательных испытаниях, а не на случайной удаче.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героя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истории уже не сказочный, а обличительный: смешной финал заставляет увидеть несправедливость суда и человеческую корысть.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нет волшебных помощников, чудесных предметов и награды за добродетель. Герой спасается не магией, а смекалкой и хитростью.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чуда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повести остаётся важной сегодня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закон должен быть одинаковым для всех, а не зависеть от денег, связей или личной выгоды. Такая мысль понятна и сегодня.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закон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история о справедливости в обычной жизни. Она помогает задуматься, почему важно отвечать за свои поступки и не подменять правду удобством.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понятно школьникам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 повести
</a:t>
            </a:r>
            <a:endParaRPr lang="en-US" sz="26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приёмы делают сатиру острой и понятной.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не украшают текст, а создают его сатирический смысл и помогают увидеть общественную несправедливость.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Шемякином суде»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осуждает сатира в повести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показаны через поступки героев и особенно через поведение суда, где решающее значение получает не правда, а удобство.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произвол и формализм: именно они превращают суд в источник новой несправедливости.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тексту «Повести о Шемякином суде»; значения условные, для наглядности.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«Повесть о Шемякином суде» важна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Шемякином суде» учит замечать несправедливость там, где формальность и выгода подменяют правду. Её смешной сюжет помогает серьёзно задуматься о честности, законе и ответственности.
</a:t>
            </a:r>
            <a:endParaRPr lang="en-US" sz="1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2026-05-22T12:37:04Z</dcterms:created>
  <dcterms:modified xsi:type="dcterms:W3CDTF">2026-05-22T12:37:04Z</dcterms:modified>
</cp:coreProperties>
</file>