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Радикальная ось двух окружностей: основная идея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окружности — одна точная прямая.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радикальную ось в 9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знакомые понятия: окружность, расстояние, уравнение и чертёж. Она помогает быстро решать задачи, где важны точные вычисления и удобный способ сравнения двух окружностей.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ключевой ориентир: по знаку степени сразу видно положение точки относительно окружности.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точки в школьной геометрии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точка лежит на окружности.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радикальная ось на чертеже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показывают две окружности с центрами и радиусами. Именно их сравнение приводит к появлению радикальной оси как новой линии на чертеже.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Радикальная ось изображается прямой, проходящей там, где степени точек относительно обеих окружностей совпадают. Она может располагаться между окружностями или в стороне от них.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чертёж был понятным, отмечают центры, точки пересечения и радиусы. Часто добавляют пометку о равных степенях, чтобы сразу видеть смысл построения.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обязательно касание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радикальную ось с касательной: эта прямая не обязана касаться окружностей и может не пересекать их вовсе.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радикальной оси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степеней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Радикальная ось состоит из всех точек плоскости, у которых степени относительно двух окружностей равны. Это и есть основная идея темы в одном точном утверждении.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окружности обозначить через ω₁ и ω₂, то для любой точки M на радикальной оси выполняется равенство S(M, ω₁) = S(M, ω₂).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любых окружностей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работает не только для пересекающихся окружностей, но и для касающихся, а также для тех, у которых нет общих точек.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степеней возникает одна прямая, которая помогает заменить сложный рисунок удобным алгебраическим соотношением.
</a:t>
            </a:r>
            <a:endParaRPr lang="en-US" sz="10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радикальной оси при разных случаях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«Радикальная ось двух окружностей»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общих точек помогает быстро ориентироваться, но не заменяет проверку степеней точек. Именно это равенство определяет радикальную ось в каждом случае.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ситуациях радикальная ось существует как прямая; при пересечении она совпадает с общей хордой.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точек радикальной оси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степеней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M лежит на радикальной оси, то её степень относительно первой окружности равна степени относительно второй. Это главный признак принадлежности точки к оси.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это означает равенство выражений MO₁² − r₁² и MO₂² − r₂². Так удобнее переводить геометрическую задачу в алгебраическое уравнение.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этого свойства находят расстояния, проверяют построения и выясняют, лежит ли точка на радикальной оси без лишних измерений на чертеже.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радикальную ось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работе с двумя окружностями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радикальной оси с общей хордой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754075"/>
            <a:ext cx="41094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окружности пересекаются в точках A и B, то отрезок AB соединяет обе общие точки. Через них проходит единственная прямая, связанная с обеими окружностями.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273800" y="2804601"/>
            <a:ext cx="41094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с осью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пересекающихся окружностей эта прямая и есть радикальная ось. Поэтому её можно определить сразу по двум точкам пересечения, без отдельного построения.
</a:t>
            </a:r>
            <a:endParaRPr lang="en-US" sz="11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взаимного положения двух окружностей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радикальная ось в зависимости от числа общих точек и расположения окружностей.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Радикальная ось определяется не числом пересечений, а равенством степеней точек; при пересечении она совпадает с общей хордой.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«Радикальная ось двух окружностей»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радикальная ось всегда прямая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Уравнение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в координатах записывается через квадраты x и y. Поэтому при сравнении двух окружностей в выражениях сразу появляются одинаковые квадратичные части.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Вычитание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уравнение вычесть из другого, члены x² и y² сокращаются. Остаётся равенство без квадратов, которое описывает не кривую, а прямую.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прямая и есть радикальная ось. Она существует даже тогда, когда окружности не пересекаются, потому что определяется равенством степеней точек, а не общими точками.
</a:t>
            </a:r>
            <a:endParaRPr lang="en-US" sz="11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окружностей на координатной плоскости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с центром (a, b) и радиусом r задаётся уравнением (x − a)² + (y − b)² = r². В нём сразу видны координаты центра и длина радиуса.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второй окружности записывают такое же уравнение, но с другими координатами центра и другим радиусом. Так можно сравнивать две окружности в одной системе координат.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вычесть одно уравнение из другого, квадраты x и y сокращаются. Остаётся линейное равенство, которое уже не описывает окружность, а задаёт прямую.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обе окружности, их центры и получившуюся прямую. Так видно, что радикальная ось появляется как результат точного алгебраического сравнения.
</a:t>
            </a:r>
            <a:endParaRPr lang="en-US" sz="9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положение радикальной оси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«Радикальная ось двух окружностей»; значения на диаграмме — условная качественная оценка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измерения, а логические факторы, которые определяют положение прямой. На практике они учитываются одновременно, а не по отдельности.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различаются радиусы и взаимное положение центров, тем сильнее смещается радикальная ось. Главный критерий остаётся одним: равенство степеней точек.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Радикальный центр трех окружностей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попарные оси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трёх окружностей строят три радикальные оси: для первой и второй, второй и третьей, первой и третьей. Каждая из них сравнивает степени точек только двух окружностей.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радикальные оси пересекаются, их точка пересечения имеет одинаковую степень сразу относительно всех трёх окружностей. Это и есть радикальный центр.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Радикальный центр помогает решать задачи, где окружностей больше двух. Вместо долгих вычислений достаточно найти общую точку двух осей и проверить третью связь.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три радикальные оси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попарных радикальных осей и поиск общей точки для трёх окружностей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38" y="1898603"/>
            <a:ext cx="197325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2138" y="1898603"/>
            <a:ext cx="197325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Задачи, где радикальная ось помогает в вычислениях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прямых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геометрии радикальную ось часто находят через вычитание двух уравнений окружностей. Это быстро даёт уравнение прямой без дополнительных построений.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центры и радиусы, через степень точки можно выразить нужные отрезки. Так удобнее находить расстояния в задаче, не рисуя много вспомогательных линий.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Радикальная ось помогает определить координаты точки, которая равноудалена по степени от двух окружностей. После этого задачу можно продолжить обычными алгебраическими способами.
</a:t>
            </a:r>
            <a:endParaRPr lang="en-US" sz="1218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радикальная ось служит ориентиром для проверки: правильно ли расположены окружности, есть ли общая хорда и не допущена ли ошибка в построении.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темы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определения помогают не путать геометрические объекты и быстрее решать задачи.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термины объединены одной идеей: сначала сравнивают степени точек, а затем по этому признаку находят прямую, хорду или центр.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«Радикальная ось двух окружностей»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касательной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Радикальная ось не обязана касаться окружности. Она может проходить между ними, пересекать плоскость далеко от фигур или совпадать с общей хордой, если точки пересечения есть.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со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уравнений легко потерять минус или неправильно раскрыть скобки. Из-за этого получается неверная прямая, хотя идея решения была правильной.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все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считают, что радикальная ось бывает только у пересекающихся окружностей. На самом деле она существует и тогда, когда общих точек нет.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рисунка может обманывать. Правильный ориентир — равенство степеней точек, а не то, как далеко окружности расположены друг от друга.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 применения радикальной оси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два уравнения окружностей, заданных на координатной плоскости. Это даёт возможность работать не только с рисунком, но и с точными алгебраическими выражениями.
</a:t>
            </a:r>
            <a:endParaRPr lang="en-US" sz="1067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Вычесть одно из другого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квадратичные части сокращаются, и получается уравнение первой степени. Его график — прямая, которая и является радикальной осью.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Найденная прямая помогает быстрее определить общую хорду, проверить взаимное положение окружностей и сократить вычисления по сравнению с полным геометрическим построением.
</a:t>
            </a:r>
            <a:endParaRPr lang="en-US" sz="10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радикальной оси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Радикальная ось показывает, как две окружности можно связать одной прямой через степень точки. Этот приём упрощает построения, вычисления и поиск радикального центра.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2026-06-03T12:00:23Z</dcterms:created>
  <dcterms:modified xsi:type="dcterms:W3CDTF">2026-06-03T12:00:23Z</dcterms:modified>
</cp:coreProperties>
</file>