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Юго-Западной Азии: природа, народы и хозяйство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контрастов, древних цивилизаций и важнейших путей между тремя частями света.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на карте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соединяет Европу, Азию и Африку. Здесь соседствуют Турция, Иран, Ирак и страны Аравийского полуострова, а также Сирия, Ливан, Иордания, Израиль и Палестина. Его положение делает его ключевым для морской и сухопутной торговли.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между морями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заметны Средиземное, Красное и Аравийское моря, а также Персидский залив. Они образуют удобные выходы к мировым путям сообщения и подчёркивают, насколько важно положение региона для торговли и перевозок.
</a:t>
            </a:r>
            <a:endParaRPr lang="en-US" sz="1172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суши и высот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Аравийский полуостров, Иранское нагорье и Малая Азия задают общий рельеф региона. Между ними тянутся пустыни, горные цепи и долины рек, поэтому природа здесь очень разнообразна и резко меняется на небольших расстояниях.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Юго-Западной Азии: моря, пустыни и горы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 по 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 Юго-Западной Азии заметно различается: рядом с огромными государствами есть и сравнительно небольшие.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сочетаются очень крупные государства и страны средних размеров, что влияет на расселение и хозяйство.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физико-географические справочники; значения округлены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Юго-Западной 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Персидского залива живёт меньше людей, чем в крупных материковых государствах, но города там быстро растут.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самые крупные страны по численности — Турция и Иран.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населения по данным ООН и национальной статистики, 2023–2024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часто не хватает даже для устойчивого земледелия без полива.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региона годовое количество осадков ниже этого уровня, поэтому вода становится главным природным ресурсом.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климатические справочники и физико-географические карты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засушливый климат влияет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нехваткой воды, расселением людей и развитием экономики региона.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Тигра и Евфрата — древний центр земледелия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подарившие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Тигром и Евфратом возникла одна из самых благоприятных для земледелия областей древнего мира. Речные воды помогали орошать поля, а вдоль каналов появлялись поселения, которые со временем превращались в крупные города.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развивались шумеры, вавилоняне и ассирийцы. Их достижения связаны с письменностью, строительством, торговлей и управлением большими территориями, поэтому Месопотамию считают одним из древнейших центров цивилизации.
</a:t>
            </a:r>
            <a:endParaRPr lang="en-US" sz="8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региона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региона веками торговали друг с другом, а также создавали общие города, рынки и ремесленные центры. Поэтому на одной территории можно встретить очень разные традиции и обычаи.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этническое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Юго-Западной Азии живут арабы, турки, персы, курды, евреи, армяне и другие народы. Такое разнообразие сложилось из-за долгой истории переселений, завоеваний и соседства разных культур.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сохраняют свою кухню, музыку, архитектуру и праздники. Это делает регион особенно интересным для изучения: здесь рядом существуют древние традиции и современный городской образ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широко используются арабский, турецкий, персидский и иврит. Они помогают людям общаться внутри стран и отражают историческую и культурную самостоятельность крупных народов региона.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7755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Юго-Западной 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региона сложилась исторически и связана с древними центрами веры и паломничества.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представлены несколько мировых религий, поэтому он имеет особое культурное и историческое значение.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и исторические справочники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важнейшие ресурсы региона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Иран, Ирак, Кувейт, Катар и ОАЭ располагают одними из крупнейших запасов нефти и природного газа в мире, поэтому сырьё стало основой их экономики.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топлива приносит государствам большие средства, которые направляют на строительство дорог, портов, аэропортов, школ и современных жилых кварталов, особенно в быстрорастущих городах.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цен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мировые цены на нефть и газ меняются, это сразу отражается на доходах бюджета, планах развития и возможностях поддержки социальной сферы в этих странах.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отраслям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зависимость от сырья, многие государства развивают услуги, логистику, туризм и финансовые центры, создавая более устойчивую экономику на будущее.
</a:t>
            </a:r>
            <a:endParaRPr lang="en-US" sz="9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стран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 соединяют морские порты, аэропорты и деловые центры, поэтому сфера услуг часто растёт рядом с добывающей промышленностью.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сырьевые отрасли и торговля, но заметна роль услуг: экономика региона постепенно становится более разнообразной.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справочные материалы по экономике Юго-Западной Азии; обобщённая схема на основе типичной структуры хозяйства региона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Турция: страна на границе Европы и 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выходы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выход к Чёрному, Средиземному и Эгейскому морям. Это облегчает морскую торговлю, рыболовство и развитие портовых городов на побережье.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Босфор и Дарданеллы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проливы Босфор и Дарданеллы проходят суда, связывающие Чёрное море со Средиземным. Поэтому Турция контролирует один из важнейших морских коридоров мира.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расположена сразу в двух частях света, поэтому её территория соединяет европейские и азиатские пути. Такое положение сделало страну важным мостом между регионами.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и Анкара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Анкара — столица страны, а Стамбул — крупнейший город и важный экономический центр. Здесь особенно заметны торговля, туризм, транспорт и культурное наследие разных эпох.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Иранское нагорье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лежит на Иранском нагорье, где чередуются горные массивы, плато и засушливые пространства. Такой рельеф влияет на расселение людей и развитие хозяйства.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Тегеран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 — крупнейший город и политический центр Ирана. Здесь сосредоточены органы управления, предприятия, университеты и транспортные связи со всеми частями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обладает значительными запасами нефти и природного газа. Эти ресурсы играют важную роль в промышленности, экспорте и пополнении государственного бюджета.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сохранились древние города, памятники персидской истории и сильные культурные традиции. Они делают Иран не только промышленной, но и исторически богатой страной.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горы, нагорье и большие запасы сырья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залива: небольшая площадь, высокий доход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небольшие по территории государства могут иметь высокий доход благодаря нефти, газу и выгодному морскому положению.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доходы здесь связаны не только с ресурсами, но и с морской торговлей, международными услугами и удобным положением у залива.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странам Персидского залива на основе школьных географических справочников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древних городов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Восточного Средиземноморья города возникали очень давно, потому что рядом были море, торговые пути и плодородные участки земли. Здесь до сих пор заметны старые кварталы, гавани и следы многовековой истории.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дорог и портов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Левант соединяет внутренние районы Азии с морем, поэтому через него проходили караваны, а позже — современные шоссе и железные дороги. Сегодня порты и прибрежные города остаются важными узлами связи и обмена.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Левант — страны восточного Средиземноморья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трудности перерастают в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воды и земель усиливает напряжённость и приводит к последствиям для населения и инфраструктуры.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Юго-Западной Азии: традиции и современность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рядом с новыми районами сохраняются узкие улицы, базары и мечети. Они напоминают о долгой истории региона и создают узнаваемый городской облик.
</a:t>
            </a:r>
            <a:endParaRPr lang="en-US" sz="928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и деловые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Дубай, Доха и часть Стамбула известны современными высотными зданиями, торговыми центрами и офисными кварталами. Это показывает, как быстро меняются большие города региона.
</a:t>
            </a:r>
            <a:endParaRPr lang="en-US" sz="81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потоки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населения усиливается роль метро, аэропортов, дорог и портов. Городам приходится принимать больше жителей, туристов и работников из разных стран.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эпохами
</a:t>
            </a:r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Тегеран, Стамбул и другие крупные города соединяют прошлое и настоящее. В них рядом существуют старинная архитектура, новые технологии, университеты и современные сервисы.
</a:t>
            </a:r>
            <a:endParaRPr lang="en-US" sz="821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возможности стран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факторы создают трудности, другие помогают развитию. Особенно заметны роль ресурсов, выгодного положения и крупных транспортных центров.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 серьёзными вызовами, но ресурсы и транспортные связи дают ему большие шансы для роста и сотрудничества.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Юго-Западной Азии на основе школьных географических материалов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3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Азия: регион, где история встречается с будущим
</a:t>
            </a:r>
            <a:endParaRPr lang="en-US" sz="3231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сочетает древние цивилизации, разные народы, богатые ресурсы и важные морские пути. Именно поэтому здесь особенно заметно, как природа и положение страны влияют на её развитие.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2026-06-02T13:41:25Z</dcterms:created>
  <dcterms:modified xsi:type="dcterms:W3CDTF">2026-06-02T13:41:25Z</dcterms:modified>
</cp:coreProperties>
</file>