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5298" y="0"/>
            <a:ext cx="4565404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слов в лексике русского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устроены слова и почему это важно для речи и понимания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5298" y="0"/>
            <a:ext cx="4565404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слова объединяют в 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помогают точнее понимать смысл текста, замечать оттенки значения и выбирать нужное слово в речи. Когда мы видим, как слова связаны между собой, читать и писать становится проще.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как словарный состав языка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40425" y="2069775"/>
            <a:ext cx="13836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слова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включает слова, которые называют предметы, признаки, действия, чувства, явления и отношения между ними. Это словарный запас языка в целом.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158143" y="2069775"/>
            <a:ext cx="13836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слова есть своё лексическое значение — то, что оно обозначает. Именно значение помогает понять, в какой ситуации слово употреблено точно и уместно.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5860" y="2069775"/>
            <a:ext cx="13836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свойства слов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отличаются точностью, эмоциональной окраской, происхождением и сферой употребления. Одни подходят для любой речи, другие уместны только в особых условиях.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593578" y="2069775"/>
            <a:ext cx="13836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словами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важно замечать, как слова связаны по смыслу: близость, противоположность, сходство звучания или различие значений. Это делает речь осознанной и выразительной.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7311297" y="2069775"/>
            <a:ext cx="13836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лексики помогает точнее читать учебные и художественные тексты, правильно объяснять значения слов и избегать ошибок в устной и письменной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917040"/>
            <a:ext cx="4534800" cy="300097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«Группы слов в лексике языка»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слов в лексике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по какому признаку слова объединяются в группы и как это помогает понимать их значение.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удобно изучать через сравнение значения и звучания: так легче отличать похожие единицы и выбирать точное слово.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83173" y="412511"/>
            <a:ext cx="1889335" cy="431847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Однозначные и многозначные слова
</a:t>
            </a:r>
            <a:endParaRPr lang="en-US" sz="1837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686061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Однозначные слова называют только один предмет или явление. Их значение обычно не вызывает сомнений: тетрадь, автобус, карандаш сразу понятны без дополнительного пояснения.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403775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значений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слова имеют несколько связанных значений. Например, слово ручка может обозначать часть предмета и письменную принадлежность, а слово язык — орган и средство общения.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686061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значений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многозначного слова значения не случайны: они объединены общим признаком. Поэтому новые значения появляются не отдельно, а как продолжение уже известного смысла.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03776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помогает контекст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нужное значение можно по соседним словам в предложении. Контекст подсказывает, о чём идёт речь, и помогает не перепутать разные значения одного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Оценочная схема по материалам урока; данные условные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группы слов чаще встречаются в речи школьника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слова, которые нужны каждый день: в учебе, общении и чтении. Реже встречаются специальные и ограниченные по употреблению слова.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речи школьника составляет общеупотребительная лексика, а остальные группы чаще появляются в заданиях и отдельных текстах.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05571"/>
            <a:ext cx="423000" cy="423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05571"/>
            <a:ext cx="423000" cy="423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14868"/>
            <a:ext cx="423000" cy="43664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
</a:t>
            </a:r>
            <a:endParaRPr lang="en-US" sz="202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5750" y="2426050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помогают подобрать слово, которое лучше всего передаёт смысл. Благодаря этому речь становится точнее, а описание — более ясным и содержательным.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70700" y="1909325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Точнее выражают мысль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4979450" y="24217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одно и то же слово повторяется слишком часто, текст звучит однообразно. Синонимы позволяют заменить повтор и сделать речь более плавной и выразительной.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5463150" y="1909325"/>
            <a:ext cx="35736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Убирают повторы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544625" y="4081075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синонимы могут отличаться по стилю и эмоциональной окраске: одно слово нейтральное, другое — более книжное, торжественное или разговорное.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1070700" y="3525450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Передают оттенки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выражают противоположные понятия: день — ночь, добрый — злой, высокий — низкий. На их основе легко увидеть различие между признаками, действиями и состояниями.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 контраст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помогают строить сравнение и показывать изменение признака. Они особенно заметны в описаниях, где автору важно подчеркнуть резкую разницу между явлениями.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часто встречаются в пословицах, загадках и названиях текстов. Контраст делает высказывание более выразительным и помогает лучше запомнить мысль.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и письме антонимы помогают точнее формулировать мысль. С их помощью легко показать выбор, противопоставление и движение от одного состояния к другому.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109775" y="183182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Одинаковая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выглядит и звучит одинаково, но может обозначать разные предметы или явления. Например, лук — это и овощ, и оружие.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415950" y="1832600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Выразительность речи
</a:t>
            </a:r>
            <a:pPr algn="l" indent="0" marL="0">
              <a:lnSpc>
                <a:spcPct val="13004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часто используются для языковой игры, шуток и необычных образов. Они делают речь живой и помогают автору привлечь внимание к смыслу слова.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261750" y="368977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Понимание по контексту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слова и содержание предложения подсказывают, какое значение нужно выбрать. Без контекста омоним может быть понят неправильно.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пары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самых частых примеров паронимов помогают увидеть, почему важно выбирать слово точно.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похожих слов приводит к ошибкам в ответах и сочинениях. Точный выбор паронима делает речь грамотной и понятной.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«Паронимы»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группу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Алгоритм: значение слова, количество значений, смысловые связи, звучание и сфера употребления.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Общеупотребительная лексика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007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 всем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слова, которые знает и использует почти каждый носитель русского языка. Они не требуют специальных знаний и легко понимаются в школе, дома, в новостях и книгах.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1692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словарь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такая лексика составляет ядро языка. Слова вроде стол, книга, идти, семья и дорога нужны для обычного общения и встречаются в самых разных текстах.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76378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Уместна везде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Общеупотребительные слова подходят для разговора, учебника, художественного произведения и сообщения в интернете. Они помогают говорить ясно, без лишних пояснений и сложных толкований.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7081064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понимания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хорошо владеет этой группой слов, ему легче читать тексты, отвечать на уроках и точно формулировать мысли в устной и письменной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4773" y="2213450"/>
            <a:ext cx="317700" cy="28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8748" y="3365220"/>
            <a:ext cx="317700" cy="254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523" y="2227570"/>
            <a:ext cx="317700" cy="2541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ограниченного употребления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21900" y="19483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0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Диалектизмы
</a:t>
            </a:r>
            <a:pPr algn="r" indent="0" marL="0">
              <a:lnSpc>
                <a:spcPct val="90000"/>
              </a:lnSpc>
              <a:buNone/>
            </a:pPr>
            <a:r>
              <a:rPr lang="en-US" sz="12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слова, которые употребляются в речи жителей определённой местности. Они помогают сохранить местные особенности языка, но не являются общими для всех носителей.
</a:t>
            </a:r>
            <a:endParaRPr lang="en-US" sz="1029" dirty="0"/>
          </a:p>
        </p:txBody>
      </p:sp>
      <p:sp>
        <p:nvSpPr>
          <p:cNvPr id="12" name="Text 3"/>
          <p:cNvSpPr txBox="1"/>
          <p:nvPr/>
        </p:nvSpPr>
        <p:spPr>
          <a:xfrm>
            <a:off x="2944050" y="3861875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Жаргонизмы
</a:t>
            </a:r>
            <a:pPr algn="ctr" indent="0" marL="0">
              <a:lnSpc>
                <a:spcPct val="90000"/>
              </a:lnSpc>
              <a:buNone/>
            </a:pPr>
            <a:r>
              <a:rPr lang="en-US" sz="12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слова неофициальной речи отдельных групп людей. Они часто звучат разговорно и не входят в норму литературного языка, поэтому требуют осторожного употребления.
</a:t>
            </a:r>
            <a:endParaRPr lang="en-US" sz="1091" dirty="0"/>
          </a:p>
        </p:txBody>
      </p:sp>
      <p:sp>
        <p:nvSpPr>
          <p:cNvPr id="13" name="Text 4"/>
          <p:cNvSpPr txBox="1"/>
          <p:nvPr/>
        </p:nvSpPr>
        <p:spPr>
          <a:xfrm>
            <a:off x="5546735" y="194829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Профессионализмы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используют люди одной профессии, когда говорят о своей работе. Они удобны в специальном общении, но вне этой сферы могут быть непонятны.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294937"/>
            <a:ext cx="4813500" cy="29197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употребления слов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лексике русского языка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уместны разные группы слов и в какой речи они чаще всего встречаются.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нужно оценивать по ситуации: одно и то же выражение может быть уместным в одной сфере и неуместным в другой.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из прошлого века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старинном тексте можно встретить слово боярин. Оно напоминает о времени, когда существовали другие порядки и другие общественные роли. Такие слова помогают увидеть эпоху и представить её более живо.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Предмет, которого уже нет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кольчуга и лучина называют предметы старого быта и военного снаряжения. Сегодня они редко нужны в обычной речи, но важны в музеях, книгах по истории и литературных произведениях.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Старинное слово и современный смысл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старое слово не исчезает совсем, а уступает место новому синониму. Так, перст теперь заменяется словом палец, а чело — словом лоб, поэтому старые формы остаются понятными в тексте.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Устаревшие слова и историзмы
</a:t>
            </a:r>
            <a:endParaRPr lang="en-US" sz="1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69248" y="2237112"/>
            <a:ext cx="2707786" cy="24098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Неологизмы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894976" y="496535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вместе с новыми явлениями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Неологизмы возникают, когда в жизни появляются новые предметы, технологии или способы общения. Так в язык входят слова, которые раньше просто не были нужны.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2737" y="496535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Могут получить новое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уже известное слово начинает обозначать другое, новое явление. Тогда язык не создаёт совсем новую форму, а расширяет значение старой.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468750" y="2669202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становятся привычными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неологизмов быстро входит в обычную речь и перестаёт восприниматься как новая. Другие остаются словами своего времени и напоминают о конкретной эпохе развития языка.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динамика, составленная по материалам темы «Лексика русского языка»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словарный состав языка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словаря особенно заметен в тех сферах, где быстро меняется жизнь школьников и взрослых: в технике, учёбе, общении и медиасреде.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появляются постоянно, но основа языка остаётся стабильной: самые нужные слова сохраняются десятилетиями.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29071"/>
            <a:ext cx="423000" cy="37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05571"/>
            <a:ext cx="423000" cy="423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21690"/>
            <a:ext cx="423000" cy="423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3521690"/>
            <a:ext cx="423000" cy="423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группы слов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знает, чем отличаются омонимы, синонимы и многозначные слова, ему легче определить смысл слова в предложении и правильно понять учебный или художественный текст.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Точнее понимать текст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паронимов, антонимов и слов ограниченного употребления помогает не путать похожие слова, не нарушать норму речи и аккуратно строить ответы и сочинения.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Избегать ошибок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лексических групп делает речь богаче: можно выбирать более точные слова, передавать оттенки чувства, усиливать контраст и избегать однообразных повторов.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выразительнее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 замечает смысловые связи между словами, он лучше улавливает детали текста, понимает авторский замысел и увереннее работает с заданиями по чтению.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внимательнее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группы слов работают в разных текстах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литературе синонимы помогают избежать повторов, антонимы создают яркий контраст, а многозначные слова делают образ более объёмным и выразительным для читателя.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и научных текстах особенно важны термины и точность значений. Здесь слово должно быть понято однозначно, без лишних эмоций и двусмысленности.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обычном общении чаще всего используются общеупотребительные слова. Они понятны собеседнику без пояснений и подходят для повседневных разговоров в школе, дома и на улице.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ситуации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ограниченного употребления уместны только в своей среде: в местной речи, в профессиональном разговоре или в компании с общими привычками общения.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 языке связаны между собой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слов помогают увидеть, как работает русский язык: одни слова уточняют смысл, другие противопоставляют, а третьи показывают историю языка и особенности общения.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2026-05-28T13:17:25Z</dcterms:created>
  <dcterms:modified xsi:type="dcterms:W3CDTF">2026-05-28T13:17:25Z</dcterms:modified>
</cp:coreProperties>
</file>