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6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целостная система наследственной информации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гены и хромосомы работают вместе, формируя признаки организма.
</a:t>
            </a:r>
            <a:endParaRPr lang="en-US" sz="386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показывает: наследование нельзя объяснить одним геном. Признаки формируются через взаимодействие множества участков ДНК, клеточных механизмов и среды, поэтому важны не только гены, но и их регуляция, сочетания и условия проявления.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генотип — это больше, чем отдельные гены
</a:t>
            </a:r>
            <a:endParaRPr lang="en-US" sz="2572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генотипа
</a:t>
            </a:r>
            <a:endParaRPr lang="en-US" sz="3116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 — базовые звенья ДНК. Их последовательность задаёт код наследственной информации и служит основой для точного копирования, чтения и передачи генетических сведений при делении клеток.
</a:t>
            </a:r>
            <a:endParaRPr lang="en-US" sz="129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содержат инструкции для синтеза белков и функциональных РНК. Они определяют, какие молекулы клетка сможет производить, а значит, влияют на строение, обмен веществ и работу тканей.
</a:t>
            </a:r>
            <a:endParaRPr lang="en-US" sz="1315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альтернативные варианты одного гена. Различия между ними создают наследственные вариации признаков, а их сочетания в генотипе формируют индивидуальные особенности организма.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объединяют множество генов в компактные структуры. Такая организация помогает не только упаковать длинную молекулу ДНК, но и согласованно передавать её дочерним клеткам.
</a:t>
            </a:r>
            <a:endParaRPr lang="en-US" sz="1325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включает всю наследственную информацию организма. Это не просто сумма генов, а целостная система, в которой кодирующие и регуляторные участки действуют совместно.
</a:t>
            </a:r>
            <a:endParaRPr lang="en-US" sz="13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как форма упаковки и передачи наследственной информации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пары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соматических клетках человека содержится 46 хромосом: 22 пары аутосом и 1 пара половых хромосом. Такой набор обеспечивает стабильное хранение наследственной информации в клетках тела.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расположение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в хромосомах последовательно, поэтому рядом находящиеся участки часто наследуются вместе. Это объясняет сцепление генов и появление устойчивых комбинаций признаков.
</a:t>
            </a:r>
            <a:endParaRPr lang="en-US" sz="1788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организация ДНК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 клетке очень длинная, но она плотно упакована в хромосомы. Благодаря этому наследственная информация не теряется и может точно распределяться при каждом делении клетки.
</a:t>
            </a:r>
            <a:endParaRPr lang="en-US" sz="17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информации входит в человеческий геном
</a:t>
            </a:r>
            <a:endParaRPr lang="en-US" sz="25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Белок-кодирующая часть генома невелика, но именно она часто оказывается в центре внимания школьной генетики.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ДНК не кодирует белки, поэтому регуляция и функциональные некодирующие участки не менее важны, чем сами гены.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 геному человека; доля белок-кодирующих последовательностей около 1,5%.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 наследственное разнообразие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представляют собой варианты одного и того же гена, отличающиеся последовательностью ДНК. Именно эти различия лежат в основе многих наследственных особенностей и индивидуальных признаков.
</a:t>
            </a:r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версии гена
</a:t>
            </a:r>
            <a:endParaRPr lang="en-US" sz="1313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организма формируется собственная комбинация аллелей. Она определяет, как именно проявятся признаки, и помогает объяснить, почему даже близкие родственники не полностью одинаковы.
</a:t>
            </a:r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в генотипе
</a:t>
            </a:r>
            <a:endParaRPr lang="en-US" sz="1313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Аллельное разнообразие поддерживает генетическую изменчивость в популяциях. Благодаря этому виды лучше приспосабливаются к меняющимся условиям среды и сохраняют эволюционный потенциал.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популяций
</a:t>
            </a:r>
            <a:endParaRPr lang="en-US" sz="127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не на один аллель, а на их сочетания. Полезные варианты чаще сохраняются, а неблагоприятные могут исчезать или встречаться реже.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ДНК к признаку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проходит через этапы реализации и контроля.
</a:t>
            </a:r>
            <a:endParaRPr lang="en-US" sz="14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генов как основа целостности генотипа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Некодирующие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генома не кодирует белки, но влияет на то, когда и где активируются гены. Эти участки помогают клетке точно настраивать работу наследственной программы.
</a:t>
            </a:r>
            <a:endParaRPr lang="en-US" sz="1768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Промоторы и энхансеры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Промоторы запускают считывание гена, а энхансеры усиливают его активность. Вместе они определяют, насколько интенсивно клетка будет производить нужную РНК и белок.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Сайленсеры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Сайленсеры, напротив, уменьшают или подавляют активность генов. Благодаря им разные клетки одного организма могут использовать один и тот же геном по-разному.
</a:t>
            </a:r>
            <a:endParaRPr lang="en-US" sz="1784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Некодирующие РНК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Некодирующие РНК участвуют в тонкой настройке экспрессии генов. Они помогают включать и выключать отдельные участки программы в зависимости от стадии развития и сигналов клетки.
</a:t>
            </a:r>
            <a:endParaRPr lang="en-US" sz="17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8168" y="1324100"/>
            <a:ext cx="4423329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наследственной информации и их роль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уровни наследственной информации связаны между собой и вместе образуют целостный генотип.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важен сам по себе, но наследственные признаки возникают только при согласованной работе всех уровней.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положений молекулярной генетики и школьного курса биологии.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генотип — разные фенотипы в разных условиях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 генов — разные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не всегда даёт одинаковый результат. Если меняются питание, освещённость, температура или уровень стресса, проявление признаков может заметно смещаться, хотя наследственная основа остаётся прежней. Это особенно хорошо видно у растений и в развитии человека.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 проявление признака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при недостатке света стебель может вытягиваться, а листья — становиться тоньше, тогда как при хорошем освещении форма будет иной. У человека образ жизни и питание способны усиливать или ослаблять наследственные особенности, влияя на конечный фенотип.
</a:t>
            </a:r>
            <a:endParaRPr lang="en-US" sz="12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типа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аллелей показывают, что один и тот же признак может наследоваться по разным схемам.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классические формы наследования помогают увидеть: признак формируется не изолированным геном, а сочетанием аллелей и их 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 университетская генетика: типы взаимодействия аллелей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ген не равен одному признаку
</a:t>
            </a:r>
            <a:endParaRPr lang="en-US" sz="30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доля кодирующей ДНК не отражает всей сложности наследственности: регуляторные последовательности и взаимодействия генов сильно расширяют число возможных эффектов.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организма определяется не только числом генов, но и тем, как они включаются, выключаются и работают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Genome Project; оценки доли белок-кодирующей ДНК: около 1,5%
</a:t>
            </a:r>
            <a:endParaRPr lang="en-US" sz="15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устойчивость генетической системы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мутации зависят от того, затронут ли важный участок ДНК, изменится ли аминокислотная последовательность и нарушится ли работа белка или регуляция гена.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Репарация ДНК исправляет многие ошибки до их закрепления, а диплоидность и вырожденность генетического кода уменьшают вероятность тяжелых последствий для организма.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Нейтральные, вредные, полезные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мутаций не дает заметного внешнего эффекта, но некоторые вызывают наследственные нарушения, а редкие варианты могут повышать приспособленность в определенной среде.
</a:t>
            </a:r>
            <a:endParaRPr lang="en-US" sz="1587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 устойчива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выдерживает отдельные повреждения, потому что клетки обладают несколькими уровнями контроля, а функциональные связи между генами способны частично компенсировать изменения.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изменения ДНК к признаку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мутация может пройти путь от молекулярного уровня до проявления на уровне организма.
</a:t>
            </a:r>
            <a:endParaRPr lang="en-US" sz="14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человека и наследственные заболевания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Одногенные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Муковисцидоз, фенилкетонурия и гемофилия связаны с мутациями в конкретных генах. В таких случаях дефект одного звена может существенно нарушать работу всего биологического процесса.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заболевания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2 типа и артериальная гипертония формируются под действием многих генов одновременно. Их проявление часто зависит не от одного дефекта, а от суммарного генетического риска.
</a:t>
            </a:r>
            <a:endParaRPr lang="en-US" sz="1545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масса тела, физическая активность, инфекции и стресс могут усиливать или ослаблять наследственную предрасположенность. Поэтому одинаковый генотип не всегда ведет к одинаковому исходу.
</a:t>
            </a:r>
            <a:endParaRPr lang="en-US" sz="1487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не равна диагнозу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рискованных вариантов ДНК означает повышенную вероятность болезни, но не предопределяет ее развитие. Профилактика и наблюдение помогают снизить вероятность неблагоприятного сценария.
</a:t>
            </a:r>
            <a:endParaRPr lang="en-US" sz="14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проявление наследственной предрасположенности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 риск влияют не только гены: модифицируемые привычки и состояние организма способны заметно смещать вероятность развития болезни.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важна там, где генетическая предрасположенность сочетается с неблагоприятным образом жизни и внешними воздействиями.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материалам школьной генетики и медицинской профилактики
</a:t>
            </a:r>
            <a:endParaRPr lang="en-US" sz="15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генотипа в эволюции и селекции
</a:t>
            </a:r>
            <a:endParaRPr lang="en-US" sz="2825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создает разнообразие признаков, без которого естественный отбор не смог бы действовать. Разные варианты аллелей по-разному влияют на выживание и размножение организмов.
</a:t>
            </a:r>
            <a:endParaRPr lang="en-US" sz="1746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сочетаний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просто устраняет неудачные варианты, а закрепляет такие комбинации генов, которые лучше работают в конкретной среде и повышают приспособленность популяции.
</a:t>
            </a:r>
            <a:endParaRPr lang="en-US" sz="1719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нужные признаки закрепляют целенаправленно: отбирают растения, животных или микроорганизмы с полезными наследственными свойствами и получают устойчивые, продуктивные линии.
</a:t>
            </a:r>
            <a:endParaRPr lang="en-US" sz="1746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генотипа помогает управлять наследованием признаков, прогнозировать результаты скрещивания и выбирать формы, наиболее подходящие для определенных условий выращивания или разведения.
</a:t>
            </a:r>
            <a:endParaRPr lang="en-US" sz="16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02666"/>
            <a:ext cx="4759500" cy="2433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системных эффектов генотипа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признак может зависеть от нескольких генетических факторов и механизмов, а результат наследования определяется их совместной работой.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редко сводится к одной причине: для признаков важны и структура гена, и его регуляция, и взаимодействие с другими вариантами ДНК.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генетика; общеизвестные примеры наследования признаков
</a:t>
            </a:r>
            <a:endParaRPr lang="en-US" sz="13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13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975" y="1584875"/>
            <a:ext cx="43995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генотипа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определить порядок нуклеотидов и найти варианты, связанные с признаками, наследственными болезнями и различиями между организмами.
</a:t>
            </a:r>
            <a:endParaRPr lang="en-US" sz="1277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для быстрого размножения нужного участка ДНК, чтобы его можно было исследовать даже при очень малом исходном количестве материала.
</a:t>
            </a:r>
            <a:endParaRPr lang="en-US" sz="134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установить набор аллелей у конкретного человека или организма и сравнивать наследственные варианты между группами и популяциями.
</a:t>
            </a:r>
            <a:endParaRPr lang="en-US" sz="1344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экспрессии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какие гены активны в клетке, ткани или на определенной стадии развития, а значит, как именно работает генетическая система.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базы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сведения о последовательностях и вариантах ДНК, помогая находить связи между генами, признаками и работой биологических сетей.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не набор фрагментов, а живая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объединяет строение ДНК, работу генов и их регуляцию, поэтому признаки организма возникают из согласованного взаимодействия многих уровней наследственной информации.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2026-06-01T23:24:21Z</dcterms:created>
  <dcterms:modified xsi:type="dcterms:W3CDTF">2026-06-01T23:24:21Z</dcterms:modified>
</cp:coreProperties>
</file>