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55800" y="1802850"/>
            <a:ext cx="56403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Твоя семья и друзья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55800" y="465885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55800" y="2627550"/>
            <a:ext cx="50421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близкие люди рядом каждый день: дома, в школе и во дворе.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первокласснику учиться дружить и заботиться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ребёнок встречает близких людей дома, в школе и на прогулке. Добрые отношения помогают чувствовать себя увереннее, легче учиться жить в коллективе и радоваться вместе с другими.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входит в семью
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родственники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могут быть мама, папа, братья, сёстры, бабушки, дедушки и другие родные люди. У каждого своя роль, но всех объединяют любовь, забота и общие дела.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или маленькая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Семьи бывают разными: в одной много родственников, в другой — только самые близкие. Но размер не важен. Главное, что дома человека окружают внимание, поддержка и чувство принадлежности.
</a:t>
            </a:r>
            <a:endParaRPr lang="en-US" sz="1508" dirty="0"/>
          </a:p>
        </p:txBody>
      </p:sp>
      <p:sp>
        <p:nvSpPr>
          <p:cNvPr id="12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семьи есть свои привычные дела: вместе завтракать, читать перед сном, гулять по выходным или поздравлять друг друга с маленькими успехами. Такие привычки делают жизнь особенно тёплой.
</a:t>
            </a:r>
            <a:endParaRPr lang="en-US" sz="1508" dirty="0"/>
          </a:p>
        </p:txBody>
      </p:sp>
      <p:sp>
        <p:nvSpPr>
          <p:cNvPr id="13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радости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Родных сближают не только серьёзные дела, но и простые радости: разговоры, совместные игры, праздники и смех. Когда семья рядом, даже обычный день становится добрее и спокойнее.
</a:t>
            </a:r>
            <a:endParaRPr lang="en-US" sz="150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всем спокойно и тепло
</a:t>
            </a:r>
            <a:endParaRPr lang="en-US" sz="2300" dirty="0"/>
          </a:p>
        </p:txBody>
      </p:sp>
      <p:sp>
        <p:nvSpPr>
          <p:cNvPr id="12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безопасности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помогает человеку отдыхать и чувствовать себя защищённым. Здесь есть привычный порядок, знакомые вещи и люди, которым можно доверять. Поэтому дома легче успокоиться и набраться сил.
</a:t>
            </a:r>
            <a:endParaRPr lang="en-US" sz="1508" dirty="0"/>
          </a:p>
        </p:txBody>
      </p:sp>
      <p:sp>
        <p:nvSpPr>
          <p:cNvPr id="13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вещи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хранятся книги, игрушки, фотографии и другие дорогие сердцу вещи. Они напоминают о важных событиях и приятных моментах. Даже маленькая вещь может хранить большое воспоминание.
</a:t>
            </a:r>
            <a:endParaRPr lang="en-US" sz="1508" dirty="0"/>
          </a:p>
        </p:txBody>
      </p:sp>
      <p:sp>
        <p:nvSpPr>
          <p:cNvPr id="14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семейные моменты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запоминаются общий ужин, разговор за столом, чтение сказки или поздравление с днём рождения. В такие минуты вся семья чувствует себя особенно близкой и дружной.
</a:t>
            </a:r>
            <a:endParaRPr lang="en-US" sz="1508" dirty="0"/>
          </a:p>
        </p:txBody>
      </p:sp>
      <p:sp>
        <p:nvSpPr>
          <p:cNvPr id="15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 в простых деталях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свет, спокойные лица и занятие, которое все делают вместе, создают ощущение уюта. Дом становится местом, где хорошо не только отдыхать, но и проводить время вместе.
</a:t>
            </a:r>
            <a:endParaRPr lang="en-US" sz="150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дела и помощь друг другу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041949" y="1166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заботятся о доме
</a:t>
            </a:r>
            <a:pPr algn="l" indent="0" marL="0">
              <a:lnSpc>
                <a:spcPct val="100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и другие взрослые готовят еду, покупают продукты, работают и следят, чтобы дома было чисто и удобно. Их забота помогает всей семье жить спокойно и дружно.
</a:t>
            </a:r>
            <a:endParaRPr lang="en-US" sz="1362" dirty="0"/>
          </a:p>
        </p:txBody>
      </p:sp>
      <p:sp>
        <p:nvSpPr>
          <p:cNvPr id="12" name="Text 3"/>
          <p:cNvSpPr txBox="1"/>
          <p:nvPr/>
        </p:nvSpPr>
        <p:spPr>
          <a:xfrm>
            <a:off x="3041949" y="2090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помогают по силам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может убрать игрушки, поставить тарелку на стол, аккуратно сложить одежду или полить цветок. Такие дела несложные, но очень полезные. Помощь учит ответственности и вниманию.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041949" y="3013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делает своё дело
</a:t>
            </a:r>
            <a:pPr algn="l" indent="0" marL="0">
              <a:lnSpc>
                <a:spcPct val="100000"/>
              </a:lnSpc>
              <a:buNone/>
            </a:pPr>
            <a:r>
              <a:rPr lang="en-US" sz="5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 каждого есть посильная обязанность, дом становится аккуратнее, а жизнь — организованнее. Семья работает как команда, где важен вклад каждого, даже самого маленького помощника.
</a:t>
            </a:r>
            <a:endParaRPr lang="en-US" sz="1198" dirty="0"/>
          </a:p>
        </p:txBody>
      </p:sp>
      <p:sp>
        <p:nvSpPr>
          <p:cNvPr id="14" name="Text 5"/>
          <p:cNvSpPr txBox="1"/>
          <p:nvPr/>
        </p:nvSpPr>
        <p:spPr>
          <a:xfrm>
            <a:off x="3041949" y="39373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объединяет
</a:t>
            </a:r>
            <a:pPr algn="l" indent="0" marL="0">
              <a:lnSpc>
                <a:spcPct val="100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дела показывают, что близкие люди умеют поддерживать друг друга. Даже короткая помощь — принести ложку, подать салфетку или убрать за собой — делает отношения теплее.
</a:t>
            </a:r>
            <a:endParaRPr lang="en-US" sz="121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семейные традиции делают дом особенным
</a:t>
            </a:r>
            <a:endParaRPr lang="en-US" sz="1912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0823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Утренние приветствия, совместный завтрак или чтение перед сном создают привычный ритм. Такие маленькие повторяющиеся дела помогают чувствовать, что дома всё знакомо и спокойно.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52964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выходным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Воскресный обед, прогулка в парке или поход в гости к родным становятся приятной семейной традицией. Эти встречи дарят радостные разговоры и хорошие воспоминания.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745125" y="14455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праздники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рождения, Новый год и другие семейные праздники собирают всех вместе. В такие дни особенно заметно, как много радости приносит общение с близкими.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37275" y="99418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праздника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Сохраняются фотографии, открытки, смешные истории и тёплые воспоминания. Именно они делают традиции важными: семья возвращается к ним снова и снова с улыбкой.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показать заботу о близких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Спросить и выслушать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забота начинается с простого вопроса: «Как дела?» Если внимательно выслушать ответ, человек чувствует, что его заметили и поддержали. Это очень приятно и по-настоящему помогает.
</a:t>
            </a:r>
            <a:endParaRPr lang="en-US" sz="1508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Помочь в нужный момент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донести сумку, подать воду, придержать дверь или помочь младшему ребёнку. Такие поступки не требуют много времени, но делают день близкого человека легче и спокойнее.
</a:t>
            </a:r>
            <a:endParaRPr lang="en-US" sz="1508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«Спасибо», «пожалуйста» и «извини» звучат просто, но очень важно. Они показывают уважение и доброту, а дома с ними сразу становится теплее и дружелюбнее.
</a:t>
            </a:r>
            <a:endParaRPr lang="en-US" sz="1588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и внимание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видна и в мелочах: аккуратно сложить вещи, не шуметь, когда кто-то отдыхает, или бережно обращаться с чужими предметами. Из маленьких дел складывается большая доброта.
</a:t>
            </a:r>
            <a:endParaRPr lang="en-US" sz="150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друг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041949" y="1166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Интересно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6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— это человек, с которым хочется играть, разговаривать и учиться. С ним обычный день становится веселее, а даже скучное дело превращается в маленькое приключение.
</a:t>
            </a:r>
            <a:endParaRPr lang="en-US" sz="1356" dirty="0"/>
          </a:p>
        </p:txBody>
      </p:sp>
      <p:sp>
        <p:nvSpPr>
          <p:cNvPr id="11" name="Text 3"/>
          <p:cNvSpPr txBox="1"/>
          <p:nvPr/>
        </p:nvSpPr>
        <p:spPr>
          <a:xfrm>
            <a:off x="3041949" y="2090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6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друг не исчезает, когда стало трудно. Он умеет подбодрить, помочь советом или просто посидеть рядом. Иногда такое тихое присутствие помогает больше, чем длинные слова.
</a:t>
            </a:r>
            <a:endParaRPr lang="en-US" sz="1282" dirty="0"/>
          </a:p>
        </p:txBody>
      </p:sp>
      <p:sp>
        <p:nvSpPr>
          <p:cNvPr id="12" name="Text 4"/>
          <p:cNvSpPr txBox="1"/>
          <p:nvPr/>
        </p:nvSpPr>
        <p:spPr>
          <a:xfrm>
            <a:off x="3041949" y="3013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 доверие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крепнет там, где люди говорят правду, держат обещания и не обманывают друг друга. Когда можно доверять, вместе гораздо спокойнее и радостнее.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041949" y="39373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и уважение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друг не обижает, не смеётся над ошибками и умеет слушать. Он относится к товарищу бережно, поэтому рядом с ним хочется быть самим собой.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появляются друзья в школе и во дворе
</a:t>
            </a:r>
            <a:endParaRPr lang="en-US" sz="2139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372625" y="3673225"/>
            <a:ext cx="28074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приветствие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часто начинается с простого «привет», улыбки и знакомства по имени. Иногда этого достаточно, чтобы сделать первый шаг навстречу другому человеку.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024125" y="1556725"/>
            <a:ext cx="27639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встречи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ребята снова играют, делятся идеями и относятся друг к другу доброжелательно, знакомство превращается в дружбу. Так рядом появляется человек, с которым хочется быть вместе.
</a:t>
            </a:r>
            <a:endParaRPr lang="en-US" sz="1449" dirty="0"/>
          </a:p>
        </p:txBody>
      </p:sp>
      <p:sp>
        <p:nvSpPr>
          <p:cNvPr id="10" name="Text 4"/>
          <p:cNvSpPr txBox="1"/>
          <p:nvPr/>
        </p:nvSpPr>
        <p:spPr>
          <a:xfrm>
            <a:off x="4176233" y="2618942"/>
            <a:ext cx="28074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занятие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дети находят то, что нравится обоим: игру, книгу, спорт, рисование или помощь на уроке. Общий интерес помогает разговору и сближает быстрее.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два друга строят башню из кубиков. Один уже хочет поставить свою деталь, но спокойно ждёт очереди и не торопит товарища. Башня получается прочной, а настроение — ещё лучше. Умение ждать помогает не ссориться из-за пустяков.
</a:t>
            </a:r>
            <a:endParaRPr lang="en-US" sz="1009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очередь за тобой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ребята договорились вместе дорисовать плакат. Один пришёл вовремя, принёс фломастеры и не забыл о договорённости. Второй увидел это и тоже постарался не подвести. Когда обещания выполняют, дружба становится надёжной, как хороший рюкзак с крепкими лямками.
</a:t>
            </a:r>
            <a:endParaRPr lang="en-US" sz="922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Обещание, которое сдержали
</a:t>
            </a:r>
            <a:endParaRPr lang="en-US" sz="1414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друзья не поделили мяч, но не стали кричать. Один объяснил, что уже ждал свой ход, а другой извинился и предложил сыграть по очереди. Так игра продолжилась, а ребята поняли: добрые слова помогают быстрее, чем упрямство.
</a:t>
            </a:r>
            <a:endParaRPr lang="en-US" sz="1076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разговор вместо спора
</a:t>
            </a:r>
            <a:endParaRPr lang="en-US" sz="1209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дружбу крепкой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настоящего друга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041949" y="1166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обижать словами
</a:t>
            </a:r>
            <a:pPr algn="l" indent="0" marL="0">
              <a:lnSpc>
                <a:spcPct val="100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друг не дразнит и не обзывает. Он говорит так, чтобы рядом было спокойно и приятно, потому что добрые слова помогают дружбе расти, а злые — быстро её ломают.
</a:t>
            </a:r>
            <a:endParaRPr lang="en-US" sz="1388" dirty="0"/>
          </a:p>
        </p:txBody>
      </p:sp>
      <p:sp>
        <p:nvSpPr>
          <p:cNvPr id="12" name="Text 3"/>
          <p:cNvSpPr txBox="1"/>
          <p:nvPr/>
        </p:nvSpPr>
        <p:spPr>
          <a:xfrm>
            <a:off x="3041949" y="2090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 только с разрешения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Чужие вещи нельзя брать без спроса, даже если они очень нравятся. Уважение к чужому труду и вещам показывает, что друг умеет быть честным и надёжным.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041949" y="3013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Поддерживать в неудаче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товарища что-то не получилось, хороший друг не смеётся. Он подбодрит, поможет попробовать ещё раз и останется рядом, когда друг чувствует себя расстроенным.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041949" y="39373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Уметь благодарить и мириться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помощь нужно говорить «спасибо», а после ошибки — «извини». Такие простые слова показывают, что человек ценит дружбу и хочет сохранить её надолго.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Ссоры и мирное решение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0823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Обидное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сказал лишнее, и друг расстроился. Ссора начинается быстро, но остановиться можно ещё быстрее, если не отвечать грубостью.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52964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и тишина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немного успокаиваются, чтобы не говорить в сердцах. В этот момент легче услышать друг друга и не сделать обиду ещё больше.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745125" y="14455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называют причину обиды, слушают без перебивания и стараются понять, что случилось. Здесь помогают слова: «извини» и «я был неправ».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37275" y="99418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Примирение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разговора можно договориться, как поступать дальше. Когда дети мирятся, им снова легче играть, учиться и дружить.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у Маши не получалось завязать шнурки, и она чуть не расплакалась. Мама присела рядом, показала медленно и спокойно, а потом обняла дочь. Через минуту девочка уже улыбалась и сама повторила узелок.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рядом, и уже спокойнее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помогает на перемене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Саша нечаянно уронил пенал, и карандаши рассыпались по полу. Друг не стал смеяться, а сразу помог собрать их и сказал, что всё бывает. Вместе они быстро навели порядок, и день стал легче.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особенно нужна поддержка
</a:t>
            </a:r>
            <a:endParaRPr lang="en-US" sz="229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4888" y="1471008"/>
            <a:ext cx="50557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75" y="3270978"/>
            <a:ext cx="511200" cy="40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круга близких людей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77600" y="2378345"/>
            <a:ext cx="65043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чаще всего связана общим домом, правилами и заботой каждый день. Родные помогают ребёнку чувствовать себя в безопасности, потому что рядом всегда есть свои люди и привычный порядок.
</a:t>
            </a:r>
            <a:endParaRPr lang="en-US" sz="1173" dirty="0"/>
          </a:p>
        </p:txBody>
      </p:sp>
      <p:sp>
        <p:nvSpPr>
          <p:cNvPr id="10" name="Text 3"/>
          <p:cNvSpPr txBox="1"/>
          <p:nvPr/>
        </p:nvSpPr>
        <p:spPr>
          <a:xfrm>
            <a:off x="577600" y="1997744"/>
            <a:ext cx="65043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живёт рядом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577625" y="4158100"/>
            <a:ext cx="65043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могут жить в разных домах и видеться только в школе, во дворе или на кружке. Их сближают игры, разговоры, доверие и радость от общения.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77600" y="3777500"/>
            <a:ext cx="65043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объединены интересом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уважение в отношениях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слушать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Уважительный человек не перебивает и старается дослушать другого до конца. Так собеседнику легче объяснить свою мысль, а разговор становится спокойным и понятным.
</a:t>
            </a:r>
            <a:endParaRPr lang="en-US" sz="1523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и слова очень важны: можно поддержать, а можно нечаянно обидеть. Вежливая речь помогает сохранить хорошее настроение и дома, и среди друзей.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чувствам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огорчён, важно не шутить над ним, а заметить его настроение. Когда человек чувствует понимание, ему проще доверять и просить о помощи.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и аккуратность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видно в делах: помочь, не портить чужие вещи, выполнить просьбу вовремя. Такие поступки показывают, что рядом с тобой надёжный и внимательный человек.
</a:t>
            </a:r>
            <a:endParaRPr lang="en-US" sz="157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 увидел, что мама занята, и сам собрал игрушки в коробку. Потом он аккуратно поставил книги на полку и почувствовал, что дома стало уютнее. Такой маленький помощник делает вечер спокойнее для всех.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дома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площадке у Лизы был мяч, но она не держала его только при себе. Девочка предложила играть по очереди, и вскоре в кругу оказалось больше радостных лиц. Добрая очередь превратила обычную игру в дружную.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Щедрость в игре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Дима сделал для бабушки открытку и написал внутри несколько добрых слов. Бабушка улыбнулась так широко, будто в комнате сразу стало светлее. Иногда простой рисунок и пожелание приносят больше радости, чем самый громкий подарок.
</a:t>
            </a:r>
            <a:endParaRPr lang="en-US" sz="994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открытка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добрые дела каждый день
</a:t>
            </a:r>
            <a:endParaRPr lang="en-US" sz="242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дружба становится крепче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отношения переходят от первого знакомства к доверительной и надёжной дружбе.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отношения каждый день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041949" y="1166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добрые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6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слово радует сильнее, чем кажется. Если чаще говорить «спасибо», «пожалуйста» и «молодец», близким и друзьям становится теплее, а день — заметно дружелюбнее.
</a:t>
            </a:r>
            <a:endParaRPr lang="en-US" sz="1356" dirty="0"/>
          </a:p>
        </p:txBody>
      </p:sp>
      <p:sp>
        <p:nvSpPr>
          <p:cNvPr id="11" name="Text 3"/>
          <p:cNvSpPr txBox="1"/>
          <p:nvPr/>
        </p:nvSpPr>
        <p:spPr>
          <a:xfrm>
            <a:off x="3041949" y="2090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Выполнять обещания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пообещал помочь или прийти вовремя, старайся не подводить. Когда человек держит слово, ему легче доверяют, а отношения становятся спокойнее и крепче.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041949" y="3013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старания
</a:t>
            </a:r>
            <a:pPr algn="l" indent="0" marL="0">
              <a:lnSpc>
                <a:spcPct val="100000"/>
              </a:lnSpc>
              <a:buNone/>
            </a:pPr>
            <a:r>
              <a:rPr lang="en-US" sz="6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видеть, когда кто-то старался, даже если получилось не всё идеально. Похвала за усилие поддерживает и дома, и в дружбе, как солнечный луч после тучки.
</a:t>
            </a:r>
            <a:endParaRPr lang="en-US" sz="1385" dirty="0"/>
          </a:p>
        </p:txBody>
      </p:sp>
      <p:sp>
        <p:nvSpPr>
          <p:cNvPr id="13" name="Text 5"/>
          <p:cNvSpPr txBox="1"/>
          <p:nvPr/>
        </p:nvSpPr>
        <p:spPr>
          <a:xfrm>
            <a:off x="3041949" y="39373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ранить грубостью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слова могут обидеть быстрее, чем упавшая ложка в суп. Лучше говорить спокойно, особенно если кто-то устал или расстроен, — так ссоры случаются реже.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воскресенье семья и друзья пошли в парк. Взрослые разговаривали, дети смеялись и делились мячом, а рядом звучали шутки и шаги по дорожке. Всем было легко, потому что каждый чувствовал себя частью одной дружной команды.
</a:t>
            </a:r>
            <a:endParaRPr lang="en-US" sz="1151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всей компанией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без скуки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дне рождения все помогали друг другу: один развешивал шарики, другой приносил чай, а дети вместе разгадывали загадки. Получился весёлый праздник, где никто не стоял в стороне. Когда есть согласие, даже обычный день становится особенным.
</a:t>
            </a:r>
            <a:endParaRPr lang="en-US" sz="1151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Наша маленькая команда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те, кто делает жизнь доброй
</a:t>
            </a:r>
            <a:endParaRPr lang="en-US" sz="2786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друзья помогают нам расти, радоваться и справляться с трудностями. Если быть внимательным, честным и добрым, круг близких людей становится крепким и тёплым.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2026-05-25T19:40:57Z</dcterms:created>
  <dcterms:modified xsi:type="dcterms:W3CDTF">2026-05-25T19:40:57Z</dcterms:modified>
</cp:coreProperties>
</file>