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Рим: как маленький город стал великой державой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Тибра к великой империи.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 Тибре: удачное начало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появился в удобном месте: рядом с рекой, морем и торговыми путями. Это помогло городу расти, защищаться и постепенно подчинять соседние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царей к республике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законы стали записывать на таблицах, они стали понятнее и справедливее для граждан. Это был важный шаг к порядку и более устойчивому государству.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и плебеи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существовали богатые патриции и многочисленные плебеи. Между ними долго шла борьба за права, и плебеи добились защиты через народных трибунов и записанные законы.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царской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509 году до н. э. римляне убрали последнего царя и выбрали новый порядок управления. Так началась республика, где решения принимали не один правитель, а несколько органов власти.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 консулы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обсуждал важные вопросы, а два консула управляли государством и армией. Такая система помогала распределять власть и не допускать полного контроля одного человека.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Древнего Рима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показывает, как менялась власть в Риме на протяжении многих веков.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Древнего Рима; учебные исторические даты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прошёл путь от города до империи, а затем к разделению и падению Запада.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Форум — сердце города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решалась жизнь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Форуме римляне обсуждали законы, слушали речи и встречались по делам. Здесь было шумно с утра до вечера: рядом стояли храмы, рынки и здания для собраний.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торговли и 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был не только политическим центром, но и местом ежедневной жизни. Сюда приносили товары, заключали сделки и приходили на праздники, а сегодня его руины напоминают о былом величии Рима.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358885"/>
            <a:ext cx="4486275" cy="969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Древнего Рима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группы римского общества различались по правам, занятиям и положению.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«Общество Древнего Рима»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общество было иерархичным: доступ к власти и богатству зависел от происхождения.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был главной боевой единицей Рима. Хорошая подготовка, дисциплина и умение действовать вместе помогали римлянам побеждать и удерживать новые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истории Древнего Рима; общепринятая оценка численности легиона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4–6 тыс.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обычно было в одном легионе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укреплял власть на завоёванных землях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 римском завоевании и управлении провинциями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и акведуки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для 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соединяли города, военные лагеря и порты. По ним быстро двигались легионы, а купцы перевозили товары, поэтому огромная держава оставалась связанной и управляемой.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доставляли чистую воду издалека в дома, бани и фонтаны. Каменные арки до сих пор напоминают, как римляне умели решать сложные технические задачи.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на 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делали из камня и тщательно укладывали слоями, чтобы они меньше разрушались. Благодаря этому многие римские пути служили очень долго и становились образцом инженерного мастерства.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римляне заимствовали и что создали сами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не возник из ничего: он учился у соседей и перерабатывал чужой опыт по-своему.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влияний в культуре Древнего Рима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Рима была в умении заимствовать полезное и превращать это в собственную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древнеримском городе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горожан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римлян ютились в многоэтажных инсулах, где квартиры были тесными и не всегда удобными. Зажиточные семьи жили в домусах с атриумом, двориком и отдельными комнатами для приёма гостей.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составляли хлеб, каша, оливки, овощи, сыр и фрукты. Мясо ели реже, а вино обычно разбавляли водой, потому что так его считали более привычным для повседневной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жители ходили на рынки, в бани и на площади, где встречались, обсуждали новости и заключали сделки. Город жил шумно и активно, особенно вблизи Форума и торговых улиц.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 обеспеченных семей учились читать, писать и считать, а также знакомились с латинскими текстами. Образование помогало им подготовиться к службе, торговле или управлению хозяйством.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42874"/>
            <a:ext cx="600900" cy="5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римлян: гладиаторы, гонки и амфитеатры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гладиаторов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амфитеатрах зрители собирались на поединки гладиаторов, которые были одновременно опасным состязанием и зрелищем. Такие бои подчёркивали любовь римлян к силе, дисциплине и публичным представлениям.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Гонки колесниц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цирках проходили гонки колесниц, за которыми следили тысячи болельщиков. Соревнования были очень шумными и азартными, а победители становились настоящими героями города и предметом всеобщего восхищения.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зрелища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и другие арены использовали для охоты на животных, театральных сцен и торжественных празднеств. Развлечения помогали отвлечь жителей, а также демонстрировали богатство и мощь Рима.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боги и религия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верили в множество богов, связанных с небом, войной, любовью и семейной жизнью. Среди самых почитаемых были Юпитер, Юнона, Марс и Венера, у каждого из которых были свои обязанности.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религиозных ритуалов строили храмы, приносили жертвы и устраивали праздники. Люди считали, что правильные обряды помогают сохранить мир в государстве и благосклонность богов.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жизни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церемонии сопровождали важные события: начало войны, выбор должностных лиц, семейные торжества. Вера была частью общественной жизни и связывала частные привычки с судьбой государства.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 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Римской империи быстро распространилось христианство. В 380 году н. э. оно стало государственной религией, что изменило духовную жизнь страны и её отношение к прежним культам.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Древнего Рима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технологии и законы были не отдельными изобретениями, а основой для управления, строительства и городской жизни на века вперёд.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достижения помогли Риму управлять огромной державой и сделали его опыт важным для последующих эпох.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«Древний Рим»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Римской державы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расширялся не сразу: сначала подчинял соседние земли, затем контролировал важные пути и торговые центры вокруг моря.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хронологии Древнего Рима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становились владения, тем сложнее было ими управлять и защищать границы.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разделение империи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н. 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вошла в полосу кризиса: усилились внутренние конфликты, войска чаще вмешивались в борьбу за власть, а хозяйство испытывало серьёзные трудности.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395 год н. 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на Западную и Восточную части управление стало раздельным. Восток оказался устойчивее, а Запад быстрее терял силы из-за более сложной обороны.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 н. 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Римская империя окончательно пала, когда был свергнут последний император. Это событие стало символическим завершением древнеримской эпохи на Западе.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пала Западная Римская империя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внутренние и внешние проблемы привели к падению власти Рима на Западе.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Рима в современном мире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законы в Европе опираются на римские правовые идеи. Именно римляне помогли создать представление о правилах, ответственности и порядке в государстве.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корни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стала основой для итальянского, французского, испанского, португальского и румынского языков. Поэтому влияние Рима заметно даже в повседневных словах и названиях.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для будущих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показал, как можно управлять большими территориями, строить дороги и объединять разные народы. Его опыт изучают и сегодня, потому что он повлиял на развитие Европы.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Арки, купола, амфитеатры и большие общественные здания продолжают напоминать о римских постройках. Эти формы до сих пор используют в архитектуре разных стран.
</a:t>
            </a:r>
            <a:endParaRPr lang="en-US" sz="11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 понятия по теме Древнего Рима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ключевые даты и основные слова, связанные с историей, жизнью и устройством Древнего Рима.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«Древний Рим»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главные повороты истории, а понятия помогают понять, как был устроен римский город, власть и армия.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Древний Рим важен для 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вырос из небольшого города в могущественную державу и оставил после себя законы, дороги, здания и язык, без которых трудно представить историю Европы.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2026-06-01T01:24:53Z</dcterms:created>
  <dcterms:modified xsi:type="dcterms:W3CDTF">2026-06-01T01:24:53Z</dcterms:modified>
</cp:coreProperties>
</file>