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«Сокровенный человек»: повесть о человеке в эпоху разлома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войне, разрухе и нравственном выборе сквозь судьбу Фомы Пухова.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Платонов, 1920-е и мир послевоенной разрухи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рождается из опыта революции и гражданской войны, когда привычная жизнь распадается, а человек вынужден заново определять своё место в истории. Платонов превращает бытовую неустроенность в философский разговор о цене перемен.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 и особенности его прозы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Платоновский язык намеренно необычен: слова соединяются непривычно, фразы звучат напряжённо, а знакомые понятия получают новый смысл, усиливая ощущение надломленного мира.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человек показан не как герой-образец, а как уязвимая личность, которой приходится отвечать за собственный выбор, даже когда история ломает привычные опоры.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повести важно столкновение мечты с грубой реальностью. Из этого противоречия рождается главный вопрос Платонова: что сохраняет в человеке подлинную жизнь и достоинство?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особенно интересуют труд, дорога, сиротство и внутреннее одиночество. Эти мотивы помогают увидеть, как повседневность становится испытанием совести и характера.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Фома Пухов как центральный герой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Фома Пухов — механик, привыкший полагаться на собственный опыт и умение. Он не принимает готовых лозунгов и смотрит на жизнь через труд, наблюдение и практику.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дела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внешней грубости в нём есть честность, настороженность и внутренняя глубина. Сомнение не ослабляет его, а делает особенно внимательным к правде о человеке и времени.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сомнения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повесть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 самого начала показан тревожным и нестабильным: вокруг насилие, нехватка, постоянная угроза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связи между людьми ослабевают, а повседневность становится тяжёлой борьбой за выживание.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Разрушенный быт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транспорт работают ненадёжно, подчёркивая хаос эпохи и хрупкость привычного порядка.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движения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неустроенность постепенно приобретает символический характер и раскрывает историческую драму времени.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смысловой сдвиг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изменений в сознании Фомы Пухова в повести Андрея Платонова.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разрухи к внутреннему выводу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пространство повести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и холодные помещения связывают пространство с трудом и выживанием. У Платонова место всегда говорит о состоянии мира не меньше, чем поступки персонажей.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и временные приюты создают ощущение непрочного существования. Здесь жизнь будто задерживается, а ожидание становится таким же важным, как и само действие.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повести открывает не только перемещение, но и поиск смысла. Каждый отрезок пути меняет героя, заставляя его по-новому видеть людей, труд и собственную судьбу.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687198"/>
            <a:ext cx="4839600" cy="24838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в повести распределены так, чтобы показать разные стороны исторического испытания и человеческой стойкости.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контрастах: история давит, народ выживает, а Фома ищет личную правду в мире разрушенных связей.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Платонов, повесть «Сокровенный человек»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произведении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делает революцию торжественным мифом. Он показывает её через голод, страх, усталость и бедность, то есть через реальную цену исторических перемен.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у Платонова связана не с громкими словами, а с честным делом, вниманием к другому и способностью сохранять совесть даже в тяжёлых обстоятельствах.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оказывается не плакатный героизм, а повседневный труд и человеческая выносливость. Именно они помогают людям не распасться в эпоху катастрофы.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изображении Платонова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 повести не существуют отдельно: они постоянно переплетаются и усиливают друг друга в образе исторически сломанного мира.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труд и внутренний поиск, а также дорога и разобщённость; именно они формируют нравственный смысл повествования.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ключевых мотивов повести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Платонов, «Сокровенный человек»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смешивает просторечие, книжные обороты и деловую речь, поэтому привычные слова звучат непривычно и заставляют читателя внимательнее вслушиваться в каждую фразу.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редкие разговоры о добре и надежде звучат у него сдержанно: смысл рождается не в декларациях, а в трудной попытке назвать человеческое по-настоящему.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нередко обнажает усталость, тревогу и внутреннюю неловкость; через интонации и паузы Платонов показывает раненую эпоху точнее, чем прямым описанием событий.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сочетания слов передают не просто стиль, а ощущение сломанного мира, где вещи, отношения и сами смыслы утратили устойчивость и требуют восстановления.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как средство раскрытия смысла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 повести не выглядит самодостаточным символом прогресса: она оживает только в руках мастера, а поломка сразу показывает, насколько хрупок порядок в мире.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Машины, детали и ремонтные сцены связаны с состоянием Фомы Пухова: как механизм, он должен удерживать целостность, несмотря на износ, сомнения и внешнее давление.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техники и механики в повести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конфликтов в произведении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повести — столкновение живого человека с историей, которая требует подчинения, но не отменяет личной совести, опыта и права на сомнение.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важен конфликт между трудом и разрушением: героя окружают распад, бедность и усталость, однако именно работа остаётся способом сохранить смысл существования.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противоречие Пухова — между недоверием и потребностью верить — организует сюжет и делает его путь не внешним приключением, а нравственным испытанием.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противопоставляет холодную идею и живое чувство, показывая, как общие лозунги могут вытеснять конкретного человека, его боль, сострадание и ответственность.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845226"/>
            <a:ext cx="4535700" cy="2167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повести и способы их раскрытия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Соотнесение тем и художественных средств в повести.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раскрываются через конкретные бытовые и психологические детали, поэтому философский смысл вырастает из повседневной жизни, а не из отвлечённых рассуждений.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Платонов, повесть «Сокровенный человек»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означает движение, перемену и возможность очищения, но не лёгкое спасение: её образ сохраняет надежду, однако не отменяет тяжести исторического времени.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 Платонова связана с трудом, выносливостью и реальным существованием; она удерживает человека в действительности и напоминает, что жизнь строится усилием, а не мечтой.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грязь постоянно напоминают о бытовой и духовной неустроенности: мир будто лишён тепла, ясности и прочной человеческой опоры, а потому вызывает чувство тревоги.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воды, холода и земли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тема человечности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образы Платонов утверждает простую мысль: человечность проявляется не в громких речах, а в участии, терпении и способности разделить чужую боль.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присутствие смягчает суровый исторический фон, создавая в повести редкие точки домашней памяти, где ещё сохраняются привычка к состраданию и внимание к другому.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персонажи связаны с заботой, ожиданием и утратой, поэтому рядом с ними особенно заметны ранимость героя и дефицит тепла в окружающей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не только создают напряжение, но и помогают увидеть, как Пухов сохраняет внутреннюю независимость среди исторического давления.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противопоставлений показывает, что повесть строится на постоянном нравственном выборе: герой остаётся человеком, когда отказывается жить по готовой схеме.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в художественном мире повести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Платонов, «Сокровенный человек»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читать сложный текст без упрощений: здесь нет готовых ответов, зато есть живой спор о цене перемен, достоинстве и ответственности человека перед другим.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она особенно ценна тем, что развивает внимание к подтексту, символике и языку, а также заставляет задуматься, как сохранять нравственную опору в кризисе.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важна для школьного чтения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Фома Пухов воспринимается как «сокровенный» человек: в каких поступках и репликах раскрывается его скрытая внутренняя глубина и самостоятельность?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повести соединяет трагизм и надежду, и почему именно необычная речь делает историческую эпоху в изображении Платонова особенно убедительной?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быта, дороги, техники и общения сильнее всего показывают внутренний мир Пухова и помогают понять его сомнения, усталость и стойкость?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Платонов отказывается от героического пафоса и как такое решение меняет наше представление о революции, труде и повседневном подвиге героя?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аналитического чтения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Платонова убеждает: историческая катастрофа не отменяет совести, труда и сострадания. В мире разрухи особенно важны честность, участие и внутренняя стойкость человека.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сохраняет себя даже в эпоху разлома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2026-05-23T17:15:42Z</dcterms:created>
  <dcterms:modified xsi:type="dcterms:W3CDTF">2026-05-23T17:15:42Z</dcterms:modified>
</cp:coreProperties>
</file>