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ежедневно, а климат складывается десятилетиями, влияя на природу и людей.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погоду и климат в 6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одежду, учебу, поездки и безопасность. Климат помогает понять, какие растения и животные живут рядом, и как люди приспосабливают дома к условиям. Метеостанции дают данные наблюдений, а климат изучают по долгим сравнениям.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складывается из температуры, облачности, осадков, ветра, влажности и атмосферного давления. Эти показатели вместе описывают, как устроена атмосфера в конкретный момент.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городе погода может заметно измениться за несколько часов. Например, ясный день способен перейти в облачность и осадки из‑за смены воздушных масс.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погоду влияют солнечное тепло, перемещение воздуха и приближение атмосферных фронтов. Когда фронт проходит, меняются характеристики воздуха и условия в атмосфере.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погода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погода за много лет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показывает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чаще всего бывает в местности в течение десятков лет. Его описывают с помощью средних температур и количества осадков, а также длительности зимы и лета.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климатов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можно сравнить на примерах пустыни, тайги и тропического леса. В каждом случае меняются и тепло, и увлажнение, поэтому растительность и животный мир тоже отличаются.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в течение суток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восхода Солнца поверхность получает больше тепла, поэтому воздух прогревается быстрее. Ближе к ночи нагрев ослабевает.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смене температуры за сутки видно влияние Солнца и охлаждения поверхности. Отдельные данные о давлении и влажности помогают объяснить ясную или пасмурную погоду.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учебных наблюдений за суточным ходом температуры (условные значения для иллюстрации).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погода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общую цепочку превращений в атмосфере и роль ветра в переносе тепла и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41" y="1158200"/>
            <a:ext cx="4061618" cy="338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точно описать погоду, обычно нужно рассматривать несколько показателей сразу.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разных элементов объясняет, почему погода складывается именно так: температура, влажность и давление вместе дают более точную картину.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метеонаблюдения и данные метеостанций.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связан с давлением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«перетекает»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 из области высокого атмосферного давления в область низкого давления. Поэтому там, где разница давлений больше, воздух начинает перемещаться активнее.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разница — сильнее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перепад давления растёт, усиливается и ветер. Так ветер может резко изменить ощущение погоды: стало прохладнее или теплее, появились порывы и порою осадки.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переносят водяной пар между районами. Если в город приходит влажный воздух, часто увеличивается облачность и возрастает вероятность осадков.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Бриз, штиль и шторм — примеры ветров разной силы. По силе ветра люди оценивают, насколько быстро меняются условия в атмосфере.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влажный воздух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утро: воздух у поверхности тёплый и влажный. Он поднимается вверх, охлаждается и начинает «собирать» воду в мелкие капли или кристаллы. Так появляются облака, похожие на пушистые шапки.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льдинки превращаются в дождь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облаках капли становятся достаточно крупными, они выпадают осадками. Это может быть дождь или снег — в зависимости от температуры по пути вниз. Иногда осадки идут долго, а иногда проходят быстро и местами.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морось: разные способы выпадения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осадки получаются очень разными. Морось — это мелкие капли, которые будто «стелются». Град формируется, когда в верхних слоях облака капли многократно охлаждаются и растут, прежде чем упасть.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поясами связаны прежде всего с количеством получаемого тепла и с тем, как распределяется влага.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тепла много, обычно больше и осадков, а при малом тепле увлажнение часто слабее. Поэтому меняются сезонность и типичные погодные условия.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климатических характеристик по широтам (учебные материалы, без привязки к конкретному периоду).
</a:t>
            </a:r>
            <a:endParaRPr lang="en-US" sz="7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 первую очередь зависит от географической широты: чем ближе к экватору, тем выше средние температуры и дольше тёплый сезон. В высоких широтах солнечного тепла заметно меньше.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климат территории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влияет высота над уровнем моря. В горах температура обычно ниже, потому что воздух охлаждается при подъёме. Поэтому на склонах могут встречаться разные растительные пояса.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делает климат мягче: океан медленнее нагревается и медленнее остывает, сглаживая летнюю жару и зимнюю стужу. На суше изменения температуры чаще резче.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морские течения тоже меняют условия. Хребты задерживают влажные воздушные массы: на наветренных склонах чаще идут осадки, а за горами нередко бывает суше.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чем отличаются краткосрочные изменения атмосферы и долговременные черты климата, которые повторяются из года в год. Эти различия помогают правильно понимать прогнозы и ожидания.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резко измениться уже сегодня, а климат описывает устойчивые особенности территории. Поэтому прогноз отвечает на вопрос «что будет скоро?», а климат — «какой обычно бывает погода?».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метеонаблюдения и климатические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прогноз погоды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и измерений поступают в метеоцентры, где их обрабатывают компьютеры.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годовой ход не как «точные» цифры, а как типичную картину: минимум чаще приходится на январь–февраль, максимум — на июль.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месяцы, видно, как смена сезонов связана с количеством солнечного тепла. У разных районов умеренного пояса пики и сроки могут сдвигаться.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 для умеренного пояса; реальные значения зависят от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13" y="1706501"/>
            <a:ext cx="180075" cy="2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786" y="1706502"/>
            <a:ext cx="180075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73676"/>
            <a:ext cx="194700" cy="194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93146"/>
            <a:ext cx="194700" cy="1557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12050"/>
            <a:ext cx="194700" cy="194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может ухудшать самочувствие, повышать нагрузку на организм и осложнять транспортные условия. В такие дни особенно важно пить достаточно воды и соблюдать правила безопасности на улице.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морозы приводят к обледенению дорог и нарушают работу транспорта и коммунальных служб. Возникает риск переохлаждения, поэтому нужно тепло одеваться и следить за прогнозом.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и град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резко повышают уровень воды и могут вызывать подтопления, а град повреждает посевы и имущество. При угрозе сильных осадков лучше заранее сократить время на улице.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снижает видимость, поэтому опасно ехать быстро и переходить дорогу без осторожности. Засуха нарушает водоснабжение и сельское хозяйство, повышая уязвимость растений.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штормовой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штормовой ветер ухудшают видимость и могут срывать плащи, затруднять передвижение и работу на открытом воздухе. Опасность возрастает при порывах и сильном снеге.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 людей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защищает от жары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районах дома строят так, чтобы уменьшить прогрев: стены часто делают толще, а помещения стремятся затенять. На иллюстрации зритель видит дом, где прохладнее в разгар дня. Комфорт создаётся благодаря выбору материалов и планировке.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дом и 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особенно важно сохранять тепло. Люди утепляют жилище и подбирают одежду так, чтобы защититься от ветра и низких температур. На картинке это выглядит как продуманная «броня» от холода: тепло держится внутри, а снаружи защищает ткань и конструкция.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как «пауза»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погодные условия мешают росту, помогает теплица. В ней создают более стабильную температуру и влажность, а растения получают больше шансов пережить прохладные дни. Иллюстрация показывает, как климатические ограничения превращают в задачу, которую решают укрытием и уходом.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 XXI веке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смысл изменений: рост средней температуры и сдвиги в режиме осадков в отдельных регионах. Точные значения различаются по странам и районам.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средние температуры поднимаются, чаще усиливаются природные последствия: засухи, более тяжёлые ливни и таяние льда. Это проявляется не везде одинаково.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обобщённых наблюдений; значения представлены в нормированной шкале.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последствиям включает экономию воды, защиту территорий от наводнений, выращивание растений, устойчивых к засухе, и озеленение городов. Это снижает риски для людей и природы.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замедлять потепление, сокращают выбросы загрязняющих веществ и переходят на более экономичную энергию. Важны и практические привычки: беречь тепло в доме и меньше тратить электроэнергию.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полезны простые действия: выключать лишний свет, бережно расходовать воду и не засорять природу. Такие шаги формируют ответственное отношение и помогают поддерживать порядок.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уменьшают последствия изменений климата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наблюдения за атмосферой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приборы используют для измерения параметров атмосферы, как устроены наблюдения и где полученные данные применяются. Часть информации приходит также со спутников.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приборов позволяет описывать состояние атмосферы разными параметрами сразу. Спутники дополняют наземные измерения, расширяя картину на большие области.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метеорологические справочные материалы о приборах наблюдений.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кратковременное состояние атмосферы, а климат формируется многолетним режимом. На погоду влияют тепло, воздух, ветер и вода, а на климат — широта, океаны, течения и рельеф.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отвечает за «сейчас», климат — за «обычно»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2026-05-13T02:47:10Z</dcterms:created>
  <dcterms:modified xsi:type="dcterms:W3CDTF">2026-05-13T02:47:10Z</dcterms:modified>
</cp:coreProperties>
</file>