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рассказа: как устроена небольшая история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— порядок частей, который делает сюжет понятным, связным и увлекательным.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композиция особенно важна в рассказе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композиция особенно важна в рассказе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короткий, поэтому каждая сцена должна «работать»: объяснять, что происходит, и подводить к главной мысли. Хорошая композиция выстраивает причинно-следственные связи и помогает увидеть изменения героя.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знакомит с героями, временем и местом действия. Она даёт опору для понимания дальнейших событий и помогает почувствовать атмосферу, в которой начнётся конфликт.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вводит событие или проблему, которая ломает привычный ход жизни. После этого герои вынуждены реагировать, и начинается движение сюжета к главному столкновению.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— самый напряжённый момент и ключевой поворот сюжета. Развязка завершает историю: показывает итог конфликта и то, как изменились герои или их решения.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рассказа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сюжета от начала к финалу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последовательность частей рассказа (экспозиция → завязка → развитие действия → кульминация → развязка).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Экспозиция: с чего начинается рассказ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Кто, где и когда —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отвечает на три главных вопроса: кто действует, где происходит событие и в какой период времени это случается. Она может быть короткой — всего несколько предложений.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через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автор добавляет детали обстановки: комната, улица, погода, предметы быта. Такие штрихи быстро создают настроение и помогают понять характер героев.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интерес читателя растёт по мере того, как герой всё чаще сталкивается с трудностями и вынужден принимать решения.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напряжение в рассказе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подсказывает логику чтения: после всплеска в завязке напряжение набирается, а спад начинается только после раскрытия главной интриги.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иллюстрация к школьной теории композиции; реальных измерений не требуется.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— это момент, когда привычный порядок нарушается. Появляется причина, из-за которой герой уже не может действовать так, как раньше, и приходится искать выход.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о школьной жизни часто завязкой становится опоздание, спор с другом или неверное решение. Важно, что именно это событие толкает героя на дальнейшие шаги.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Причиной завязки может стать ссора, потеря, неожиданная встреча или ошибка. Иногда запускают сюжет просьба, выбор, а иногда — новое известие, которое меняет планы.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Завязка: событие, которое запускает конфликт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завязка сразу обозначает проблему и задаёт вопрос: «что будет дальше?». От ответа на него зависит, как читатель будет воспринимать последующие сцены.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действия: что происходит после завязки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действия: что происходит после завязки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развитии действия герой сталкивается с препятствиями, пробует решения и корректирует планы. События идут последовательно и связаны друг с другом по причине и следствию, поэтому сюжет «собирается» в цепочку.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эпизод приближает к главному столкновению. Здесь особенно хорошо видно, какой герой на самом деле: как он принимает решения, как реагирует на других и чему постепенно учится.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эпизоды добавляются всё чаще, но не любые события «подходят»: они должны быть связаны с главным конфликтом и помогать его раскрывать.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рост напряжения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Столбики показывают общий принцип: напряжение нарастает ближе к кульминации и резко уменьшается после неё, когда интрига уже раскрыта.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 наглядности; уровни отражают типичный ход школьного анализа, а не статистику.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— главный поворот сюжета, где конфликт достигает острой точки. В этот момент герой принимает важное решение или сталкивается с тем, что нельзя обойти стороной.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Кульминация: самый напряжённый момент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кульминации становится ясной правда: открывается скрытая причина, происходит решающее столкновение или судьба события меняется буквально в один момент.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кульминации действие обычно развивается быстрее, потому что главная интрига уже раскрыта. Финал подводит читателя к ответу: чем закончился конфликт и что это значит для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33" y="1221275"/>
            <a:ext cx="3949535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роль выполняет каждая часть рассказа и как она помогает выстроить цельный сюжет. У каждой ступени есть задача: от знакомства с героями и обстановкой до завершения конфликта и итогового смысла.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частей рассказа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выполняет конкретную функцию: без экспозиции непонятен мир, без завязки нет конфликта, без развития и кульминации не возникает напряжение, без развязки история не закрывается. Вместе они дают цельность и логичность.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Развязка: как заканчивается история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Развязка: как заканчивается история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показывает, чем завершился конфликт и к какому итогу пришли герои. В ней видно, изменился ли герой, сделал ли он вывод, и осталось ли прежнее напряжение или проблема решена полностью.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бывает полной, когда всё ясно, и открытой, когда финал побуждает задуматься. Хороший итог связан с главной мыслью рассказа и заставляет читателя увидеть смысл произошедшего.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Композиционные приёмы в рассказе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показывают, как автор организует последовательность событий и усиливает смысл рассказа.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64248"/>
            <a:ext cx="292200" cy="23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0013" y="1926628"/>
            <a:ext cx="270375" cy="309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Деталь, пейзаж и портрет в композиции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делает рассказ точным и запоминающимся. Одна вещь, жест или звук иногда говорит о характере героя больше, чем длинное объяснение, и удерживает внимание читателя.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показывает место действия и эмоциональный фон: туманное утро, дождь, яркое солнце. Через погоду и окружение автор передаёт чувства и помогает понять, почему события воспринимаются именно так.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помогает увидеть характер героя через внешность, взгляд, походку и одежду. Когда автор подмечает выразительные черты, читателю легче догадаться о настроении и внутреннем выборе персонажа.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распределяет элементы рассказа по смысловому весу: читателя особенно удерживают конфликт и то, как герой действует, потому что это напрямую двигает сюжет.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интерес читателя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ярче конфликт и заметнее поступки героя, тем выше внутреннее напряжение. Диалоги и детали работают как «усилители» атмосферы, а финал закрепляет впечатление и смысл.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практике анализа рассказа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507636"/>
            <a:ext cx="5163300" cy="24070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сравнивает, как меняются композиционные акценты у известных авторов: от начала и развития действия до финала. Это помогает понять, что композиция — не шаблон, а способ выразить замысел.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 рассказах разных авторов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писателей разные акценты: Чехов усиливает впечатление недосказанностью, Бунин — настроением и пейзажной точностью, Носов — ясностью событий и завершённостью результата. Это показывает гибкость композиции.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школьному чтению и литературной теории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композицию рассказа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тему и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темы рассказа и главного конфликта: без них композиция превращается в набор эпизодов. Затем выделите экспозицию, завязку, развитие действия, кульминацию и развязку, сохраняя порядок появления событий.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части сюжета и признаки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отметьте кульминацию и то, как финал соотносится с началом. Обратите внимание на повторяющиеся детали и на то, как меняется герой: именно эти элементы показывают, как автор строит общий смысл.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создания собственного рассказа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помогает удержать структуру: идея ведёт к конфликту, а конфликт — к кульминации и развязке.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длинное вступление может «затянуть» рассказ: читатель не успевает понять, ради чего началась история, и интерес снижается. Завязка должна появиться тогда, когда привычный порядок уже нарушается.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композиции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завязка или отсутствие логики приводит к разрыву между эпизодами. Если события не связаны по причине и следствию, развитие действия не подводит к главному столкновению.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эпизоды ослабляют композицию: они не приближают к конфликту и не меняют героя. В результате кульминация теряет силу, а кульминация и финал воспринимаются случайными.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 «перепрыгивает» через кульминацию или делает развязку случайной: финал не объясняет смысл и не отвечает на главный вопрос. Повтор одинаковых событий без продвижения сюжета тоже снижает напряжение.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композиции рассказа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связывает начало, развитие и финал рассказа в одну целую историю. Она показывает, как появляется конфликт, как растёт напряжение и как развязка раскрывает главную мысль. Понимание композиции помогает лучше читать и создавать собственные связные тексты.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2026-05-15T04:07:24Z</dcterms:created>
  <dcterms:modified xsi:type="dcterms:W3CDTF">2026-05-15T04:07:24Z</dcterms:modified>
</cp:coreProperties>
</file>