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Э.Т.А. Гофман: писатель немецкого романтизма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композитор, художник и мастер фантастики.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время Гофмана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жил в эпоху войн и перемен, когда романтики особенно ценили чувство, тайну, мечту и внутренний мир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Гофмана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Теодор Амадей Гофман родился в Кёнигсберге в семье юриста. После разрыва родителей он рос у родственников, рано привыкнув к самостоятельности.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его увлекали музыка, рисунок и книги. Эти интересы развивались рядом с учёбой и помогали ему смотреть на мир как на источник образов и сюжетов.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Гофман окончил Кёнигсбергский университет по юридическому направлению. Однако служба юриста не затмила главное: стремление к искусству сопровождало его всю жизнь.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чиновником и жизнь в разных городах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Позен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начал службу чиновником и одновременно наблюдал городскую жизнь, чиновничий порядок и повседневные привычки людей, которые позднее станут материалом для его сатиры.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Плоцк и Варшава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расширили его кругозор: он видел разные города, театральную среду и музыкальные впечатления, которые усиливали его интерес к искусству и человеческим характерам.
</a:t>
            </a:r>
            <a:endParaRPr lang="en-US" sz="116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Бамберг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 столкнулись служебные обязанности и творческие стремления Гофмана. Опыт этой жизни помог ему писать о быте точно, а о странном —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Гофмана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дирижёр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не только писал о музыке, но и сам создавал её, дирижировал и размышлял о её силе. Для него это было искусство, способное выразить то, что словами передать трудно.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как идеал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Гофман ценил Моцарта. В его представлении музыка Моцарта соединяла ясность, красоту и свободу, то есть всё то, чего часто не хватало обычной жизни.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прозе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музыкальные образы помогают показать мечту, вдохновение и внутреннюю независимость героя. Поэтому страницы Гофмана нередко звучат почти как сцены из спектакля или концерта.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Амадей и образ автора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и художественный взгляд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воспринимал мир как сцену, где важны жест, интонация и образ. Это заметно и в его прозе, и в том, как он создавал собственный литературный облик.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Моцартом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Амадей стало знаком духовного родства с Моцартом. Для Гофмана это был не просто жест, а выражение веры в высокое предназначение искусства.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связанное с искусством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рождении Гофман был Эрнстом Теодором Вильгельмом. Позже он заменил «Вильгельм» на «Амадей», подчёркивая свою любовь к музыке и восхищение Моцартом.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а не только чиновник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имя помогало выделить в нём человека искусства. Оно как будто говорило читателю: перед вами автор, для которого творчество важнее служебной карьеры.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Э.Т.А. Гофмана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часто переплетаются в одном произведении, поэтому у Гофмана почти нет простой, однозначной истории.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двойничество занимают центральное место, а музыка и критика быта усиливают романтический конфликт между мечтой и действительностью.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Э.Т.А. Гофмана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«Крошка Цахес, по прозванию Циннобер»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была опубликована в 1819 году и построена как сатирическая сказка. В ней фантастический сюжет помогает разоблачить общественную слепоту и тягу к внешнему блеску.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высмеивает несправедливость, моду на ложное восхищение и власть репутации. Имя героя становится почти магическим знаком, который меняет отношение к нему сильнее, чем его настоящие качества.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Цахес выглядит смешно и нелепо, но волшебство заставляет окружающих приписывать ему чужие заслуги. Так Гофман показывает, как легко люди верят видимости, а не правде.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тон сочетается с чудесными событиями, поэтому сказка одновременно смешит и настораживает. В этом и проявляется особый дар Гофмана соединять игру и серьёзный смысл.
</a:t>
            </a:r>
            <a:endParaRPr lang="en-US" sz="12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горшок»: мечта и обыденность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появилась в 1814 году и сразу выделилась необычным сочетанием сказки, юмора и лирики. Она стала одним из самых известных произведений Гофмана.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двоемирие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рядом существуют повседневность и волшебство. Именно это столкновение показывает, как по-разному человек может видеть один и тот же мир.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Ансельм между двумя мирами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живёт в обычном Дрездене, но постоянно попадает в пространство чудес. Его сомнения и мечты делают границу между реальностью и фантазией особенно тонкой.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38" y="1384361"/>
            <a:ext cx="345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 и мышиный король»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праздник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в уютной семейной обстановке, где обычные вещи вдруг приобретают особое значение. Этот контраст делает последующие чудеса ещё более выразительными.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Щелкунчик и борьба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Ожившая игрушка становится не просто персонажем, а участником сражения с мышиным королём. Так игра постепенно превращается в серьёзное приключение.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и мир детства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девочка Мари, которая умеет верить в необычное. Через её взгляд привычная комната превращается в место испытания, страха и открытия.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взросление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фантазия помогает понять себя и преодолеть страх. Именно поэтому история о Щелкунчике интересна не только детям, но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521" y="1175216"/>
            <a:ext cx="381485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Гофмана и их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наиболее известные тексты Гофмана относятся к фантастической прозе и сказке. В них по-разному раскрываются мечта, страх, обман видимости и двоемирие.
</a:t>
            </a:r>
            <a:endParaRPr lang="en-US" sz="151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сказочные формы у Гофмана не просто украшают сюжет, а помогают говорить о человеке, обществе и скрытых страхах.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Э.Т.А. Гофман, основные произведения; литературоведческая классификация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«Песочный человек» и тема тревоги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Натанаэль переносит детский страх во взрослую жизнь: давнее воспоминание не исчезает, а снова и снова влияет на его мысли, поступки и восприятие окружающих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показывает, как легко принять внешнюю видимость за живую душу: герой ошибается в оценке реальности, и это ведёт его к трагическому финалу.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Коппелиус связан с угрозой и тайной; рядом с ним усиливаются тревога, недоверие и ощущение, что привычный мир может оказаться опасным и обманчивым.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фантастический мир Гофмана
</a:t>
            </a:r>
            <a:endParaRPr lang="en-US" sz="278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фантастического эпизода в произведениях Э.Т.А. Гофмана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ирония у Гофмана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намеренно соединяет пугающее и смешное, чтобы читатель увидел не только чудо, но и слабость, самодовольство и лицемерие персонажей в необычной форме.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Гофману не только развлекать, но и обличать: через насмешку он показывает, насколько хрупки иллюзии и как легко люди ошибаются.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усиливает необычность событий: привычные вещи становятся странными, а смешные детали неожиданно приобретают тревожный или даже зловещий оттенок.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нередко выглядят карикатурно, однако за внешней нелепостью скрываются живые чувства, страхи и внутренние противоречия, делающие их психологически убедительными.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как художник и иллюстратор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умел рисовать и создавал наброски, поэтому в его прозе особенно заметны точные детали: освещение, одежда, выражения лиц, движение рук и предметы интерьера.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представить как серию картин: туманные улицы, свечи, театральные залы и городские комнаты создают зрительный образ, близкий к романтической живописи.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Гофмана на литературу и искусство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Гофмана заметны у Эдгара По, Чарльза Диккенса, Н.В. Гоголя, Ф.М. Достоевского и многих авторов XX века, особенно в темах двойничества и тревоги.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показал, что воображение может быть основой серьёзного искусства: из его произведений вырос интерес к странному, таинственному и внутреннему миру человека.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вошли не только в литературу, но и в оперу, балет, музыку и кино, где фантастика и психологическое напряжение легко переходят в новые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Гофман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Гофман писал в нескольких жанрах, но наибольшую известность ему принесли фантастические и сказочные тексты.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показывает Гофмана не только как сказочника, но и как внимательного критика и знатока музыки.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творческому наследию Э.Т.А. Гофмана; жанровое распределение дано для наглядного сравнения
</a:t>
            </a:r>
            <a:endParaRPr lang="en-US" sz="12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продолжительность жизни не помешала Гофману оставить заметный след в литературе, музыке и изобразительном искусстве.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лет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прожил Гофман, успев создать произведения, ставшие классикой европейской литературы.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1776 и смерти 1822; расчёт возраста по биографическим данным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Гофман остаётся современным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сомнение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Гофмана учат замечать, как страх меняет поведение и мысли героя, а также как легко ошибиться, если доверять только внешней оболочке.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чтение для школы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Гофмана увлекательны, но при этом заставляют задуматься о справедливости, выборе и отношениях между человеком и обществом.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жизнь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Гофмана часто встречаются герои, которые живут сразу в двух мирах: внешне обычном и внутренне тревожном, где всё кажется не таким, как на первый взгляд.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чудо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показывают, что фантазия может открывать скрытый смысл повседневности, а необычное событие помогает лучше понять человека и его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Гофман: писатель, который соединил чудо и тревогу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Э.Т.А. Гофман показал, что литература может соединять сказку, музыку, иронию и психологическую глубину. Его книги и сегодня помогают увидеть необычное в привычном мире.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2026-05-23T04:27:21Z</dcterms:created>
  <dcterms:modified xsi:type="dcterms:W3CDTF">2026-05-23T04:27:21Z</dcterms:modified>
</cp:coreProperties>
</file>