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формирует понимание мира от древних мифов до современного знания.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Формирование научной картины мира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картина мира — система знаний о природе, обществе и человеке, основанная на разуме и доказательствах. На уроках мы изучим, как эти знания развивались и меняли взгляды людей.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научная картина мира?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мифов к рациональному познанию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Древней Греции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объясняли природные явления действием богов Олимпа. К примеру, гром считался проявлением гнева Зевса, что отражало представления об управлении миром сверхъестественными силами.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философов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 и Пифагор стали первыми, кто начал искать природные причины явлений, отходя от мифических объяснений и вводя рациональное мышление в изучение мира.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мифологического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стали смотреть на природу с научной точки зрения, используя наблюдения и логику вместо веры в богов и легенды, что заложило основы науки.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 и Демокрит рассматривали природу как систему закономерностей, вводя понятия изменений и атомов для объяснения строения материи.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развил идеи о движении и формировании мира, систематизировав знания и заложив основы для последующих исследований.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Эмпедокл предположил, что всё состоит из четырёх элементов, что стало важным шагом в понимании природы и её изменений.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философия: первые научные взгляды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Геоцентрическая модель Птолемея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утверждал, что Земля — неподвижный центр Вселенной, вокруг которого вращаются Солнце и планеты, что отражало религиозные представления эпохи.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мировоззрение и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оказывало значительное влияние на взгляды людей, ограничивая научные поиски рамками библейских учений и церковных догматов.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Средневековье: господство религиозной картины мира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принесло интерес к наблюдениям и эксперименту, заложив основы нового научного подхода.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сочетал искусство и науку, исследуя строение тела человека и законы физики.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предложил гелиоцентрическую модель, ставя Солнце в центр, что бросило вызов традиционным представлениям.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применял телескоп и эксперимент, укрепляя роль опыта в научном знании.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переход к научному познанию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1543 год — ключевой момент, когда Коперник опубликовал свою теорию, вызвав дискуссии в научном мире.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парадигмы отражает переход от традиционных представлений к научному мышлению, открыв путь к развитию астрономии.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по истории науки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картины мира: смена парадигм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сформулировал три закона движения и закон всемирного тяготения, объяснив движение тел как в космосе, так и на Земле.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механика и её роль в науке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позволили создавать сложные механизмы и приборы, в том числе часы и паровые машины, меняя повседневную жизнь.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механика стала основой технического прогресса и науки о природе на столетия вперёд.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22976"/>
            <a:ext cx="3962400" cy="20452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важнейшие научные открытия, которые кардинально изменили наше понимание мира.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революции открывали новые горизонты, меняя базовые представления о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всеобщей истории и истории науки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научные революции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Космос: освоение и новые открытия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и первые телескопические наблюдения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1609 году Галилей впервые использовал телескоп для изучения небесных тел, открыв горы на Луне и спутники Юпитера, что опровергло прежние мифы о небесах.
</a:t>
            </a:r>
            <a:endParaRPr lang="en-US" sz="112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космической эры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принес запуск спутников и первые полёты человека в космос. В 1961 году Юрий Гагарин стал первым космонавтом, подтвердив возможность пилотируемых полётов.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космические исследования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телескопы и космические аппараты позволяют открывать новые планеты за пределами Солнечной системы и изучать их возможности для жизни.
</a:t>
            </a:r>
            <a:endParaRPr lang="en-US" sz="11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 — Теория относительности Эйнштейна
</a:t>
            </a:r>
            <a:pPr algn="l" indent="0" marL="0">
              <a:lnSpc>
                <a:spcPct val="130039"/>
              </a:lnSpc>
              <a:buNone/>
            </a:pPr>
            <a:r>
              <a:rPr lang="en-US" sz="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Альберт Эйнштейн предложил специальную теорию относительности, утверждая, что скорость света постоянна, а время и пространство зависят от наблюдателя.
</a:t>
            </a:r>
            <a:endParaRPr lang="en-US" sz="1127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Возникновение квантовой механики
</a:t>
            </a:r>
            <a:pPr algn="l" indent="0" marL="0">
              <a:lnSpc>
                <a:spcPct val="130039"/>
              </a:lnSpc>
              <a:buNone/>
            </a:pPr>
            <a:r>
              <a:rPr lang="en-US" sz="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 Планк и Нильс Бор разработали квантовую механику, объясняющую поведение микрочастиц и вводящую вероятностный характер физических процессов.
</a:t>
            </a:r>
            <a:endParaRPr lang="en-US" sz="1109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физических концепций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теорий относительности и квантовой механики изменило представления о структуре вещества и фундаментальных законах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физической картины мира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в XIX веке объяснил происхождение видов посредством естественного отбора, что стало фундаментом эволюционной биологии и понимания изменения живых организмов во времени.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заложил основы генетики, выявив законы наследственности, что позволило объяснить передачу признаков от родителей к потомству в биологических организмах.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открытие структуры ДНК Уотсоном и Криком дало толчок развитию молекулярной биологии и ученым стало возможным создавать генные технологии и манипулировать наследственным материалом.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картина мира в биологии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94650" y="119833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— Научная революция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Галилей, Ньютон и другие заложили основы научного метода, что ускорило развитие науки и систематизацию знаний о природе и космосе.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12500" y="1959175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Новые теории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термодинамика, теория электромагнетизма и клеточная теория, расширившие представления в физике и биологии.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994650" y="2764445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биологии и медицине: теория эволюции, микробиология и открытие новых законов природы укрепили научные основы.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2500" y="3536200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Эра современных наук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физики элементарных частиц, молекулярной биологии и космонавтики резко увеличило глубину и широту научного познания.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33564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научной революции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научной картины мира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и ключевые фигуры в истории науки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парового двигателя в XVIII веке и развитие электричества кардинально изменили производство и транспорт, положив начало индустриализации.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и XXI веках появление телефонов, интернета, массовое использование компьютеров и мобильных устройств значительно повлияло на коммуникации, учебу и рабочие процессы.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как часть научной картины мира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 стала первой женщиной, получившей две Нобелевские премии за открытия в области радиоактивности и внесла огромный вклад в физику и химию.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Розалинд Франклин провела рентгеноструктурный анализ ДНК, позволяющий понять её спиральную структуру и сыграла важную роль в молекулярной биологии.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Ковалевская была первой женщиной-профессором математики в Европе, внесла значительный вклад в дифференциальные уравнения и развитие науки в России.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формировании научной картины мира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применение научного метода обеспечивает достоверность знаний и способствует прогрессу в науке и технике.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полученных данных позволяет объективно оценить результаты и делать выводы с учётом возможных ошибок и ограничений.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помогает анализировать информацию, отличать факты от мнений и выявлять логические ошибки в высказываниях и аргументах.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начинается с наблюдения явлений и формулирования гипотезы, которая затем подвергается экспериментальной проверке.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и научный метод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способствует созданию вакцин, борьбе с инфекционными заболеваниями и развитию возобновляемых источников энергии, что важно для здоровья и устойчивого развития планеты.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информационных технологий помогает моделировать климатические процессы, улучшая прогнозы и принимаемые решения для защиты окружающей среды.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научной картины мира сегодня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искусственного интеллекта и квантовых компьютеров открывает новые перспективы в обработке данных и решении сложных задач науки и техники.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Будущее: новые вызовы и открытия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становится основой для создания лекарств, борьбы с наследственными болезнями и совершенствования сельскохозяйственных культур.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Планируется освоение Луны и Марса, а также поиск внеземной жизни, что может расширить наше понимание Вселенной и происхождения человека.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картина мира стимулирует инновации, формирует критическое мышление и ответственный подход к природе, обеспечивая обществу адаптацию к новым вызовам и устойчивый прогресс.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научной картины мира в развитии общества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2026-05-10T17:07:56Z</dcterms:created>
  <dcterms:modified xsi:type="dcterms:W3CDTF">2026-05-10T17:07:56Z</dcterms:modified>
</cp:coreProperties>
</file>