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jpe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прилагательных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умеют подстраиваться под слова и делать речь красивой.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род прилагательных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прилагательным звучать правильно рядом с существительными. С ним речь становится точной, понятной и аккуратной: большой дом, большая школа, большое окно.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0995" y="3337906"/>
            <a:ext cx="477788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рядом с существительным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идёт рядом с существительным и уточняет его. Вместе они образуют понятное словосочетание: красный мяч, тёплая шапка, синее море.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Описывает предмет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предмета: цвет, размер, вкус, форму, настроение. Оно помогает сразу представить, какой предмет перед нами, и делает описание более живым и ясным.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выразительной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прилагательных речь была бы скучной и короткой. С ними предметы становятся ярче, а предложения — красивее, точнее и интереснее для слушателя.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 вопросы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По вопросу можно быстро понять, что это слово описывает предмет, а не называет его.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прилагательных часто встречаются окончания -ый, -ий, -ой. Эти окончания помогают быстро узнать форму слова и выбрать правильный вариант в предложении.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 мужском роде отвечает на вопрос какой? Оно согласуется с существительным, если предмет можно заменить словом он: красный мяч, большой стол, синий карандаш.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 отвечает на вопрос какая? Обычно он слышится в словах, которые можно заменить словом она: тёплая шапка, синяя лента, добрая мама.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женский род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женского рода чаще всего бывают окончания -ая и -яя. Если запомнить эти окончания, выбрать нужную форму будет намного проще.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окончания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среднего рода часто встречаются окончания -ое и -ее. Эти окончания подсказывают, что слово согласуется со средним родом и звучит правильно в паре с существительным.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отвечает на вопрос какое? Он подходит к словам, которые можно заменить словом оно: яркое солнце, чистое окно, синее море. Так легче услышать нужную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не показывается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у прилагательного род не различается. Мы уже не спрашиваем какой? какая? какое?, потому что форма слова подходит сразу к нескольким предметам.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для множества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обычно используются окончания -ые и -ие: большие дома, добрые друзья, синие тетради. Они помогают прилагательному звучать правильно рядом с существительным.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сохраняется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род исчезает, прилагательное всё равно должно совпадать с существительным по числу. Поэтому важно не только читать слово, но и внимательно смотреть на его пару.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род прилагательного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выбрать правильное окончание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согласуется с существительным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существительное, потому что именно оно подсказывает, каким должно быть прилагательное в предложении.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определяем род, число и падеж. Без этого легко перепутать форму и написать слово не так, как нужно.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задаём вопрос: какой? какая? какое? какие? Вопрос помогает выбрать подходящее окончание и проверить себя.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совпадает с существительным, сочетание звучит правильно: новый рюкзак, новая тетрадь, новое пальто.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 трудные слова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любит удивлять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выглядит знакомо, а ведёт себя необычно. Например, ворота — это слово во множественном числе, хотя предмет один. Поэтому рядом с ним нужно писать: новые ворота. Так сочетание звучит естественно и правильно.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 не дают скучать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ножницы тоже может запутать начинающего ученика. Оно всегда употребляется во множественном числе, даже если предмет один. Поэтому говорим: красивые ножницы. Если помнить об этом, ошибка сразу исчезает.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Пальто и его секрет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пальто не меняется по родам так, как обычные слова. Поэтому о нём говорят: тёплое пальто. Такие слова лучше запоминать целиком, тогда они перестанут устраивать ловушки на письме.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среднего рода часто бывают окончания -ое, -ее. Они подсказывают вопрос какое? и помогают быстро подобрать правильную форму: новое, синее, тёплое.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мужского рода чаще всего встречаются окончания -ый, -ий, -ой. Они помогают сразу услышать, что слово связано с предметом мужского рода: добрый, синий, большой.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женского рода обычно стоят окончания -ая, -яя. Такие формы легко заметить в словах, которые отвечают на вопрос какая? Например: красная, весёлая, летняя.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 родов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лист и смелый мальчик показывают мужской род прилагательного. Оно сочетается с существительным и звучит естественно, когда окончание подходит по форме и по вопросу.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трава и смелая девочка помогают увидеть женский род. Здесь прилагательное меняет окончание, чтобы согласоваться с существительным и не спорить с ним, как упрямый гость.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поле и смелое решение относятся к среднему роду. Одно и то же качество остаётся тем же, но окончание прилагательного меняется, чтобы слово звучало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сделать речь красивой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маленький кот, маленькая кошка и маленькое окно называют один признак, но звучат по-разному. Прилагательное меняет форму, чтобы подружиться с существительным и не ошибиться.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дружат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 выбран верно, предложение читается легко и аккуратно. Тогда речь становится ясной, красивой и понятной даже тому, кто слушает очень внимательно.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окончание прилагательного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ученику быстро подобрать правильную форму прилагательного и не перепутать род со словом, которое оно описывает.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для запоминания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тёплый меняется вместе с существительным: тёплый день, тёплая ночь, тёплое одеяло. Значит, окончание всегда зависит от рода, а не от привычки.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вопрос: какой? какая? какое? Так легче услышать нужное окончание и не перепутать слова, когда пишешь предложение или выполняешь задание.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форму только по картинке. Один и тот же предмет может называться словом другого рода, и прилагательное должно сразу подстроиться под него.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посмотри на существительное ещё раз. Оно как главный командир в паре: именно оно подсказывает прилагательному правильный наряд.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пары для запоминания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появился весёлый мальчик, днём — весёлая девочка, а вечером в небе проплыло весёлое облако. Картины разные, а слово одно и то же. Оно только меняет окончание, чтобы подходить к каждому предмету.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картинки в одном дне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весёлого жука, который шагает по дорожке, весёлую бабочку и весёлое облако, плывущее над ними. Один и тот же признак меняет окончание, словно переодевается по дороге. Так легче запомнить, что род влияет на форму прилагательного.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Жук, бабочка и облако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придумать маленькую игру: назвать предмет и быстро подобрать к нему прилагательное. Весёлый жук, весёлая бабочка, весёлое облако помогают тренировать слух и память. Такие примеры запоминаются легко, потому что они яркие и смешные.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для игры в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прилагательного в чтении и письме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правильно определяет род, ему легче читать предложения без спотыкания. Глаз быстрее замечает, какое окончание подходит к слову, и чтение становится плавным.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привычка пригодится в упражнениях, диктантах и собственных текстах. Чем чаще ученик проверяет род, тем увереннее он пишет и тем меньше путается.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тоже помогает правило согласования. Если сначала найти существительное и задать вопрос, становится проще выбрать нужную форму и не допустить смешной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путать окончания -ый и -ая. Из-за этого слово может случайно стать «чужим» для существительного и звучать неверно.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писать новое вместо новая или наоборот. Здесь важно помнить: прилагательное должно точно повторять род предмета, а не угадываться наугад.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забывают про множественное число и ищут род там, где его уже нет. В форме большие дома род не показывается, зато число сохраняется.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надёжная проверка — посмотреть на существительное и задать вопрос. Если ответ совпадает с формой прилагательного, значит, всё написано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роде прилагательных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прилагательного зависит от существительного, рядом с которым оно стоит. Мужской род отвечает на вопрос какой?, женский — какая?, средний — какое?, а множественное число — какие?.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окончание выбрано верно, фраза звучит точно и красиво. Тогда слова легко соединяются, а предложение становится понятным, как хорошо собранный конструктор.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помогает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не ошибиться в роде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найти существительное, задать вопрос и выбрать подходящее окончание. Тогда прилагательное и существительное будут дружить, а речь станет красивой, точной и аккуратной.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2026-05-21T20:12:28Z</dcterms:created>
  <dcterms:modified xsi:type="dcterms:W3CDTF">2026-05-21T20:12:28Z</dcterms:modified>
</cp:coreProperties>
</file>