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29650" y="457350"/>
            <a:ext cx="67608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3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«Мышкина считалка»: счёт, ритм и весёлая игра со словами
</a:t>
            </a:r>
            <a:pPr algn="l" indent="0" marL="0">
              <a:lnSpc>
                <a:spcPct val="90000"/>
              </a:lnSpc>
              <a:buNone/>
            </a:pPr>
            <a:r>
              <a:rPr lang="en-US" sz="20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3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текст, который легко читать, слушать и запоминать.
</a:t>
            </a:r>
            <a:endParaRPr lang="en-US" sz="4329" dirty="0"/>
          </a:p>
        </p:txBody>
      </p:sp>
      <p:sp>
        <p:nvSpPr>
          <p:cNvPr id="6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текст подходит для урока во 2 классе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«Мышкина считалка» помогает детям читать по строкам, слышать рифму и замечать повтор. Короткий объём, понятные образы и игровой сюжет делают текст удобным для чтения вслух, обсуждения и пересказа.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71335" y="1180175"/>
            <a:ext cx="2128754" cy="2766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— маленькая мышка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2675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Ласковый образ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в считалке выглядит не страшной, а смешной и доброй. Такой герой вызывает улыбку, поэтому детям легко включиться в чтение и представить его движения.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8500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картинки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мышки легко дополнить норкой, зёрнышком, сыром или бегом по дорожке. Эти детали помогают создать ясную и живую иллюстрацию к тексту.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4313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детям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герой с простыми заботами делает стихотворение тёплым и понятным. В нём есть знакомый детский мир, где всё маленькое, подвижное и немного озорное.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как игра в счёт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Начинается счёт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звучат числа или счётные слова. Каждый новый шаг поддерживает ритм и помогает следить за строками без путаницы.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Игровой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сохраняется ощущение круга: считалку хочется прочитать ещё раз. Так текст оставляет после себя ритм и лёгкое настроение.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Появление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тексте возникает мышка и сразу задаёт лёгкое игровое настроение. Читатель понимает, что дальше будет короткое и весёлое действие.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Движение и перекличка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текст словно двигается вперёд: строки перекликаются, повторяются и подталкивают к следующему слову. Это напоминает детскую игру.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запомнить строки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окончания делают текст похожим на песенку. Ребёнок быстрее узнаёт знакомый рисунок строк и увереннее читает считалку без запинки.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фразы возвращаются снова, их легче удержать в голове. Для второклассника это удобная подсказка: текст запоминается не отдельными словами, а целыми кусочками.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пересказать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не только читать, но и пересказывать. Ребёнок опирается на знакомые строки и может передать содержание своими словами, не теряя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1242" y="1015300"/>
            <a:ext cx="2561915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текста: шуршание, свист и мягкий ритм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Шуршащие звуки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ш, щ, с и ц создают тихое мышиное шуршание. При чтении вслух они особенно выразительны и помогают услышать сам характер маленького героя.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темп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паузы между ними задают спокойный, чёткий ритм. Читатель успевает произносить слова ясно и не сбивается на середине строки.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движение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текста напоминает осторожные шаги, быстрый бег и лёгкое прятанье. Благодаря этому стихотворение словно оживает и превращается в маленькую сценку.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речи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строки читаются вслух, слышна их мягкая мелодия. Такая звуковая организация делает считалку особенно приятной для слуха и помогает детям читать выразительно.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тексте помогает учиться считать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помогает запомнить, какое число идёт за каким. Новое числовое слово появляется не отдельно, а внутри текста, поэтому порядок усваивается естественно.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вместе с движением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число связано с действием или сменой строки. Из-за этого счёт становится частью игры, а не скучным упражнением на запоминание.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числа звучат в ритме, ребёнку проще не пропустить нужное слово и не перепутать последовательность. Текст сам подсказывает следующий шаг.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без напряжения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Стихотворная форма делает счёт весёлым и лёгким. Младший школьник воспринимает его как игру, а не как трудное задание.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считалки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стихотворении нет пугающих деталей. Ребёнок чувствует себя спокойно и с интересом следит за словесной игрой.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Озорное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в считалке выглядит подвижной и шустрой. Её образ добавляет тексту шутливость и маленькое приключение.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текста лёгкий и радостный. Он не вызывает тревоги, а сразу настраивает на игру и доброжелательное чтение.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как герой детских текстов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стихах мышка часто становится героем, которого легко представить: она юркая, быстрая и очень живая. Такой персонаж не пугает, а вызывает интерес. Рядом с ней обычно возникают простые детали — норка, зёрнышко, сыр или крупа.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Маленькая, но заметная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живёт в мире, который ребёнку понятен без объяснений. Она прячется, бежит, ищет еду и всё время движется. Благодаря этому образу текст получается наглядным, а иллюстрацию можно сделать тёплой и очень выразительной.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мир вокруг героя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встречаются в подобных считалках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считалках часто встречаются глаголы, связанные с бегом, шагом, прятаньем и поворотом. Они делают текст живым и помогают почувствовать, что действие всё время движется вперёд.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мышка, норка, сырок или зернышко звучат мягко и ласково. Они создают добрый, почти игрушечный мир, который легко понять младшему школьнику.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 числительные держат порядок строк и помогают следить за ходом текста. Без них считалка потеряла бы свою игровую задачу и ритмическую опору.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ясные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обычно нет сложных описаний. Зато есть понятные предметы и знакомые действия, поэтому детям легко представить картину и запомнить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считалка по частям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Поэтапная схема показывает, как короткий текст превращается в игровую считалку: от появления героя к счёту, событию и возвращению к повтору.
</a:t>
            </a:r>
            <a:endParaRPr lang="en-US" sz="108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«Мышкина считалка»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учит внимательно вслушиваться в звучание строки, замечать рифму и повтор. Для второклассника это хороший тренажёр: слух работает вместе с чтением и помогает не терять смысл.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ритм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ровный темп помогают почувствовать порядок слов. Ребёнок быстрее понимает, как чтение связано с паузами, ударениями и музыкальностью стихотворной речи.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объём, знакомые образы и повторяющиеся фразы облегчают запоминание. Текст удерживается в памяти почти как песенка, поэтому пересказ получается увереннее и спокойнее.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с удовольствием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показывает, что чтение может быть игрой, где важно не только правильно произносить слова, но и улыбаться, слышать шутку и чувствовать лёгкое литературное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275175"/>
            <a:ext cx="4600500" cy="6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пересказ получается лёгким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64975" y="1018525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Небольшой объём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мало строк и героев, поэтому его нетрудно удержать в памяти целиком.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63975" y="1018525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Понятный ход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задаётся настрой, затем появляется движение, а после короткого события текст возвращается к знакомому ритму.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6125" y="3033400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Опорные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созвучные окончания помогают вспомнить следующую строку без подсказки.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7926" y="1211450"/>
            <a:ext cx="2661898" cy="339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чтения вслух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58172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темп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Считалку удобно читать размеренно и без спешки: так слышнее ритм, а каждое слово успевает прозвучать ясно. Для ребёнка это помогает не сбиваться и удерживать порядок строк.
</a:t>
            </a:r>
            <a:endParaRPr lang="en-US" sz="1046" dirty="0"/>
          </a:p>
        </p:txBody>
      </p:sp>
      <p:sp>
        <p:nvSpPr>
          <p:cNvPr id="12" name="Text 3"/>
          <p:cNvSpPr txBox="1"/>
          <p:nvPr/>
        </p:nvSpPr>
        <p:spPr>
          <a:xfrm>
            <a:off x="3518479" y="3421325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стиха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выразительном чтении особенно заметны рифма и созвучие звуков. Ребёнок начинает слышать, как стихотворение звучит почти как маленькая песенка.
</a:t>
            </a:r>
            <a:endParaRPr lang="en-US" sz="1046" dirty="0"/>
          </a:p>
        </p:txBody>
      </p:sp>
      <p:sp>
        <p:nvSpPr>
          <p:cNvPr id="13" name="Text 4"/>
          <p:cNvSpPr txBox="1"/>
          <p:nvPr/>
        </p:nvSpPr>
        <p:spPr>
          <a:xfrm>
            <a:off x="3518438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Шутливый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может быть лёгкой, тихой и немного озорной, как у маленькой мышки. Такой голос создаёт игровое настроение и делает чтение живым, а не монотонным.
</a:t>
            </a:r>
            <a:endParaRPr lang="en-US" sz="1046" dirty="0"/>
          </a:p>
        </p:txBody>
      </p:sp>
      <p:sp>
        <p:nvSpPr>
          <p:cNvPr id="14" name="Text 5"/>
          <p:cNvSpPr txBox="1"/>
          <p:nvPr/>
        </p:nvSpPr>
        <p:spPr>
          <a:xfrm>
            <a:off x="658222" y="3482265"/>
            <a:ext cx="2188510" cy="9498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между строками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остановки делают чтение выразительным и понятным. Они помогают отделять одну строку от другой, слышать завершённость фразы и не «проглатывать» окончания.
</a:t>
            </a:r>
            <a:endParaRPr lang="en-US" sz="10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устным народным творчеством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 существует прежде всего в устной форме: её произносят вслух, передают от одного ребёнка другому и запоминают на слух, как многие игровые тексты народной традиции.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5711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словесная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обычно нет сложных описаний и длинных объяснений. Простые слова, короткие строки и ясный ритм делают считалку похожей на народную приговорку.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39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 других устных жанрах для детей, здесь текст нужен не только для чтения, но и для игры. Он помогает выбрать участника, начать действие или задать порядок.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307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жизнь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рифмованные строки легко удерживаются в памяти, поэтому такие произведения долго живут в детской среде и каждый раз звучат немного по-новому.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быть на иллюстрации к тексту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мышка может торопливо семенить по дорожке, оглядываться и считать шаги. Важно показать движение: поднятый хвостик, быстрые лапки и смешную осторожность. Тёплый фон сделает сцену дружелюбной и весёлой.
</a:t>
            </a:r>
            <a:endParaRPr lang="en-US" sz="806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 на бегу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вариант — мышки у маленькой норки, где они считают зернышки или делят кусочек сыра. Живые позы, аккуратные детали и мягкие цвета помогут передать уютный, игровой характер считалки.
</a:t>
            </a:r>
            <a:endParaRPr lang="en-US" sz="818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у норки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 понимания текста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11863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короткий ритмичный текст, который произносят для игры, счёта или выбора участника. В нём важны звучание, повтор и лёгкость запоминания.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14475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созвучие концов строк, из-за которого стихотворение звучит музыкально и приятно для слуха. Рифма помогает удерживать строки вместе.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7088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слово, строка или сочетание слов, которое возвращается ещё раз. Повтор делает текст понятнее, ритмичнее и легче для запоминания.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19687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Норка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маленькое укрытие или домик мышки. В детских текстах норка помогает сразу представить героя и его уютный, безопасный мир.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считалка быстро запоминается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не утомляет читателя, поэтому строки можно повторить несколько раз без напряжения. Это особенно удобно для второклассников, которым нужна ясная и посильная форма чтения.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выстраиваются в заметный порядок, и ребёнок быстрее понимает, где делать паузу, а где продолжать. Ритм поддерживает память почти как внутренний счёт.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Созвучные 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делает строки похожими друг на друга и создаёт ощущение знакомой мелодии. Благодаря этому следующая строка как будто сама подсказывает себя.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и маленькая мышка сразу привлекает внимание. Когда герой запоминается, весь текст удерживается легче, потому что к образу хочется возвращаться снова.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 делают пересказ легче: начало, движение, повтор и завершение.
</a:t>
            </a:r>
            <a:endParaRPr lang="en-US" sz="2201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части помогают увидеть, как простой счёт превращается в маленькую историю. Благодаря им считалка звучит цельно, а ребёнок легче понимает и запоминает текст.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структуры текста «Мышкина считалка»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«Мышкина считалка» — это не просто весёлые строки, а удачное соединение счёта, ритма, рифмы и доброго образа. Такой текст делает чтение живым и запоминающимся.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текст, который учит многому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2026-05-27T15:14:43Z</dcterms:created>
  <dcterms:modified xsi:type="dcterms:W3CDTF">2026-05-27T15:14:43Z</dcterms:modified>
</cp:coreProperties>
</file>