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Держава Александра Македонского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Империя, объединившая Восток и Запад, с великим полководцем во главе.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Македонского государства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на Балканах стала сильной благодаря реформам царя Филиппа II. Его сын Александр получил образование у Аристотеля и унаследовал мощную державу.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великого завоевателя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семья Александра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родился в 356 году до н.э. в Пелле, столице Македонии. Его отец — Филипп II, мать — Олимпиада, что задаёт основу для его будущей роли.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Укрощение Буцефала — первый подвиг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Александр проявил смелость, покорив дикий конь Буцефал. Этот эпизод стал символом его характера и будущего величия.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под руководством Аристотеля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обучал Александра философии, медицине и литературе. Это образование повлияло на стратегическое мышление и интерес к культуре будущего царя.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правления Александра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 лет Александр стал царём Македонии после смерти отца, столкнувшись с внутренними восстаниями в Греции.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разгромил восставшие Фивы, показав решительность и усилил центральную власть в регионе.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военные успехи включали покорение Фракии и Иллирии, укрепляя контроль над Балканами.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похода на Персию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334 году до н.э. Александр перешёл Геллеспонт с 35 тысячами воинов, начиная кампанию против Персидской империи.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крупная битва у реки Граник закончилась победой македонских войск, открыв путь в Малую Азию.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битвы при Иссе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и манёвр фаланги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применил нестандартные стратегии, манёвры фаланги и быстрые атаки, что привело к поражению войск Дария III в 333 году до н.э.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 Дарий бежал, а семья царя попала в плен. Это серьёзно подорвало персидскую власть и укрепило позиции Александра.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Малой Азии и Финикии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малазийских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освободил множество городов Малой Азии, что укрепило его контроль и дало важные стратегические позиции.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осада Тира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Семимесячная осада Тира была решена с помощью инженерных сооружений, включая насипы, позволив Александру взять город.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Газзы и путь в Египет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Газзы путь в Египет стал открытым, что позволило Александру расширить свои владения на север Африки.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Персидской империей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331 год до н.э. — Битва при Гавгамелах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сражение, где армия Александра одержала убедительную победу над персидскими силами.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Вавилона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 Александр быстро овладел Вавилоном — важным культурным и административным центром.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Персеполя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захватил столицу Персидской империи, символ разрушения власти Дария III.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Суз и окончание Персидской державы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взятия Суз государство Дария перестало существовать, Александр стал новым властелином империи.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система Александра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Александра отличалась уникальной дисциплиной и эффективными тактиками, включая использование тяжёлой кавалерии — гетайров и усиленную фалангу с сариссами.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войсках служили представители различных народов, а применение осадных машин и инженеров обеспечивало успех во время осад и битв.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 Вавилон — новые рубежи Александра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Александра фараоном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Александр был провозглашён фараоном, что закрепило его легитимность и что способствовало принятию его власти жителями.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Александрии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331 году до н.э. основан город Александрия, быстро ставший центром торговли, науки и культуры в регионе.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персидских традиций во Вавилоне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Вавилоне Александр изучал и применял местные обычаи и администрации, что содействовало успешному управлению многонациональной империей.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Гедросийскую пустыню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Гедросийскую пустыню стал настоящим испытанием для войска Александра. Жаркий климат и полное отсутствие пресной воды привели к многочисленным потерям и серьезным трудностям.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тяжелые условия, воины проявили стойкость и взаимопомощь. Этот переход укрепил сплочённость армии и значительно повысил авторитет Александра как лидера.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на реке Гидасп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326 году до н.э. Александр встретился с индийским царём Пором на берегах Гидаспа. Пор впервые применил боевых слонов, что стало серьёзным вызовом для македонской армии.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умело адаптировал тактику, сумев сковать слонов и обезвредить их угрозу. Несмотря на новизну противника, победа досталась армии Македонского.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продвижение на восток было остановлено из-за усталости солдат и нежелания продолжать длинный поход, что ознаменовало пределы расширения державы.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империи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Александра занимала около 2,6 миллиона квадратных километров, охватывая Балканы, Ближний Восток и части Индии. Эта территория включала множество разных земель и народов.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империи жили греки, персы, египтяне и индийцы, каждый со своими традициями и обычаями. Такое разнообразие создало уникальное культурное пространство с обменом знаниями и обычаями.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державы Александра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в Египте — центр науки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Основанная в 331 году до н.э., Александрия быстро превратилась в важнейший культурный центр. Здесь располагалась знаменитая Александрийская библиотека и маяк — одно из семи чудес света.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Кавказская — стратегический форпост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крепость служила важным пунктом контроля над северными территориями империи и обеспечивала безопасность торговых путей, способствуя закреплению власти Македонии.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Сузиана — древний город Персии в новой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Сузиана стала административным центром после захвата Персии. Город объединял персидские традиции с эллинским влиянием, отражая смешение культур в империи Александра.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Эллинизм: смешение культур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 сформировался благодаря слиянию греческих и восточных культур, что привело к новым формам искусства, архитектуры и религиозных верований.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стал языком торговли и образования, способствуя распространению знаний и сближению народов в разнообразных регионах империи.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театры и школы, где изучали философию, науки и искусство, объединяя традиции разных народов на единой платформе.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с изображением богов и героев стали символом объединения различных культур, отражая как эллинские, так и местные верования и мифы.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Сподвижники и преемники Александра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Гефестион, близкий друг и командир кавалерии, сыграл ключевую роль в походах. Птолемей позже основал династию Птолемеев, укрепив власть в Египте после смерти Александра.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Селевк стал основателем Селевкидского государства, контролировавшего территорию Персии. Парменион, главный полководец, был одним из самых опытных военачальников империи.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года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молодой воина погиб великий завоеватель, оставив империю без наследника и вызвав борьбу за власть между его генералами.
</a:t>
            </a:r>
            <a:endParaRPr lang="en-US" sz="2011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умер в 323 году до н.э., не оставив прямого наследника, что привело к распаду его огромного государства.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историки и современные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державы и её наследие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империи между диадохами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крупнейшие генералы разделили империю на отдельные царства: Птолемеи в Египте, Селевкиды в Сирии и другие правители в Македонии. Эти государства боролись за власть и влияние.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эллинистической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политический распад, идеи и культура, распространившиеся при Александре, продолжали влиять на искусство, науку и философию в регионе, оставляя долгосрочное наследие.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и уроки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стал универсальным для науки и торговли, что усилило культурные и экономические связи между Европой и Азией на многие века.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городов, театров и философских школ стимулировало обмен знаниями и идеями, обогатив цивилизации региона и сделав вклад в мировую культуру.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Александра продолжает вдохновлять лидеров, а научные и архитектурные достижения тех времён признаны фундаментом для позже развитых цивилизаций.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великого завоевателя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Держава Александра стала мостом между культурами Европы и Азии, проложив путь развитию науки и искусства. Его история — образец лидерства, решимости и объединения народов.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2026-05-10T12:34:58Z</dcterms:created>
  <dcterms:modified xsi:type="dcterms:W3CDTF">2026-05-10T12:34:58Z</dcterms:modified>
</cp:coreProperties>
</file>