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«Няне»: стихотворение о любви, памяти и благодарности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признание Пушкина самому близкому человеку детства.
</a:t>
            </a:r>
            <a:endParaRPr lang="en-US" sz="3953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была для Пушкина не только няней, но и человеком, который наполнял дом живой народной речью, сказками, песнями и заботой. Через неё поэт с детства чувствовал теплоту простого человеческого общения.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Яковлева — няня и хранительница детских воспоминаний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 год — ссылка в Михайловское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оказывается вдали от привычной жизни, друзей и светского круга. Уединение становится частью его повседневности.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1824–1826 годы — время разлуки и размышлений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деревни усиливаются одиночество и воспоминания о близких людях. Образ няни становится особенно дорогим.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 год — создание стихотворения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появляется текст «Няне», в котором личная память превращается в искреннее лирическое обращение.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— место, где родились строки о памяти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усадьба среди деревни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связано с вынужденным уединением Пушкина и размеренной сельской жизнью. Здесь особенно остро ощущались тишина, вечерний свет и простор, которые помогали поэту вслушиваться в собственные мысли и вспоминать близких.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для внутреннего разговора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дом, окно, сумерки и неподвижный пейзаж создают ощущение ожидания. Такой фон подходит для образа человека, который мысленно обращается к няне и словно продолжает с ней тихий, доверительный разговор.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посвящено стихотворение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обращено к Арине Родионовне — человеку, который заменял поэту домашнее тепло, заботу и ежедневное участие в детстве.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торжественного тона: няня названа с мягкостью и уважением, как самый близкий и дорогой собеседник.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выходит за рамки биографии Пушкина и становится знаком преданности, душевной доброты и памяти, которую поэт бережно хранит.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9349" y="4186700"/>
            <a:ext cx="3771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чувства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наедине с мыслями и особенно остро чувствует разлуку. Это не пустая тоска, а состояние человека, которому не хватает близкого и понятного собеседника.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грустью звучит признательность за заботу, сказки и ласку. Память о няне согревает героя и делает его переживание светлее.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прислушивается к тишине и как будто ждёт знака присутствия няни. Ожидание в стихотворении связано с верностью и надеждой.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обращается к няне так, словно она рядом. Этот мысленный диалог помогает сохранить связь с человеком, который был дорог с детства.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разговор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ожидания и звука голоса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вспоминает няню, а напряжённо ждёт её голоса, будто тишина вот-вот нарушится знакомым звучанием.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становится выражением верности: даже на расстоянии человек остаётся близким, если память о нём жива и бережна.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важен не сам факт встречи, а надежда на неё. Она помогает герою не потерять душевное равновесие.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голос здесь почти равен присутствию: он возвращает тепло детства и делает одиночество менее тяжёлым.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постепенный переход от сдержанной печали к более тёплому и спокойному тону.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не застывают: память и ожидание смягчают грусть и приводят к благодарности.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«Няне», 1826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няне основана на голосе, сказках и привычной ласке, поэтому её присутствие в стихотворении ощущается как источник уюта и поддержки.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няни в стихотворении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показана не как отвлечённый персонаж, а как живой и очень близкий человек, связанный с детством, домашним теплом и заботой.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соединяются простота, терпение и внутренняя сила. Именно эти качества делают её по-настоящему важной для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475" y="1584875"/>
            <a:ext cx="3771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создают настроение
</a:t>
            </a:r>
            <a:endParaRPr lang="en-US" sz="2563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связывает внутренний мир героя с внешним пространством. Через этот образ чувствуется ожидание, тишина и взгляд, устремлённый вдаль.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обстановка усиливает спокойную грусть. Сумерки помогают передать состояние, когда человек остаётся наедине с воспоминаниями.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голос становится главным знаком близости. Он почти равен самому человеку и вызывает чувство тепла, которого не хватает вдали.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не пустая, а наполненная ожиданием. Она подчёркивает, как внимательно герой вслушивается в память и надежду.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героя, воспоминание о няне, мысленное обращение, ожидание голоса и благодарность показывают движение чувств от разлуки к светлой памяти.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речи делают обращение особенно искренним.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мягкость, краткость и естественный ритм создают ощущение живого разговора без торжественности.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С. Пушкина «Няне»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стихотворения «Няне»
</a:t>
            </a:r>
            <a:endParaRPr lang="en-US" sz="29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когда и о ком написан текст, какие чувства в нём главные и чем отличается его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 к няне объединяет биографию поэта, тёплое чувство и простую форму, поэтому текст звучит особенно доверительно.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«Няне»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 заметна и в образе домашнего тепла: не в блеске, а в заботе, терпении и душевной близости. Именно эти качества делают няню особенно дорогой и понятной читателю.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культурой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была для Пушкина не только няней, но и носительницей живой народной речи. Через неё поэт с детства слышал сказки, песни и пословицы, которые формировали его слух к слову.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эта связь ощущается в доверительном тоне и в простых обращениях без книжной торжественности. Речь звучит так, будто герой говорит с близким человеком, выросшим в той же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соединяются в стихотворении
</a:t>
            </a:r>
            <a:endParaRPr lang="en-US" sz="29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можно связать с образами тишины, окна, вечера и знакомого голоса: они помогают почувствовать, как меняется эмоциональный тон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не одно чувство, а их сочетание: грусть смягчается памятью, а ожидание поддерживается благодарностью и надеждой.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стихотворению А. С. Пушкина «Няне»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школьного чтения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Пушкина не только как автора о больших событиях, но и как поэта простых человеческих чувств. Забота и благодарность здесь выражены ясно и без лишней сложности.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для анализа в 6 классе: оно короткое, образное и легко делится на смысловые части. Ученикам проще заметить, как настроение рождается из повторяющихся мотивов ожидания и памяти.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ценность близкого человека и понимать, что искреннее чувство может быть передано очень простыми словами. Это делает текст близким современному школьнику.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няни в иллюстрации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домашний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Пожилая женщина сидит у окна в простой комнате, где мягко горит лампа. Платок, спокойный взгляд и сдержанные цвета подчёркивают не внешнюю нарядность, а внутреннее достоинство и заботу.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тихом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интерьер, деревянная мебель и тёплое освещение создают ощущение дома, где легко слушать сказки. Такой образ помогает показать няню как хранительницу памяти, уюта и детского мира.
</a:t>
            </a:r>
            <a:endParaRPr lang="en-US" sz="1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99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стихотворение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Арины Родионовны сразу связывает текст с реальной биографией Пушкина. Благодаря этому стихотворение воспринимается не абстрактно, а как очень личное обращение.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адресат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Уединение в Михайловском помогает понять настроение стихотворения. Именно там одиночество, тишина и разлука делают воспоминание о няне особенно дорогим.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эмоция текста — признательность за заботу, сказки и душевное тепло. Это чувство легко запоминается, потому что звучит просто и по-человечески.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мягкая интонация делают стихотворение похожим на живую беседу. Такая форма помогает сразу почувствовать искренность и доверие.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вспоминает няню именно в момент одиночества? Этот вопрос помогает увидеть, как разлука усиливает память о близком человеке и делает его образ особенно тёплым.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смысла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ожидание её голоса так важно для лирического героя? Здесь заметно, что голос становится не просто звуком, а знаком живой связи, которую нельзя разрушить расстоянием.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образы создают в стихотворении мягкое настроение? Обратите внимание на тишину, вечер, окно и простые обращения: они делают чувство ясным и очень близким.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обращение к одному человеку может звучать так сильно? В этом тексте личная благодарность превращается в признание, которое показывает ценность любви, памяти и верности.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«Няне»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память о близком человеке сильнее времени и расстояния. В простых словах звучат любовь, благодарность и верность тому, кто подарил тепло детства.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2026-05-18T19:12:05Z</dcterms:created>
  <dcterms:modified xsi:type="dcterms:W3CDTF">2026-05-18T19:12:05Z</dcterms:modified>
</cp:coreProperties>
</file>