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Юнна Мориц. «Что над чем»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игра слов и мыслей о привычном и неожиданном.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Поэтесса, которая умеет удивлять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Юнна Мориц — русская поэтесса, известная стихами для детей. Она родилась в 1937 году. Её произведения легко читаются вслух, звучат ритмично и часто вызывают улыбку.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название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вопрос и сразу настраивает на поиск ответа. Читатель начинает думать, что именно автор сравнивает и почему один предмет может оказаться «над» другим.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слышится любопытство и лёгкое недоумение. Оно подсказывает: стихотворение не будет обычным рассказом, а превратится в игру наблюдений и неожиданных сопоставлений.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 заголовку понятно, что важно не только содержание, но и сам способ смотреть на мир. Автор приглашает читателя подумать, удивиться и поискать скрытый смысл.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перевёртыша в стихотворении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Юнна Мориц создаёт ощущение, будто знакомые вещи вдруг поменялись местами. Такой приём делает картину смешной, живой и немного волшебной, как в весёлой детской игре.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Перевёртыш помогает увидеть привычное по-новому: то, что обычно кажется понятным, начинает удивлять. Именно поэтому стихотворение легко представить в ярких и необычных иллюстрациях.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можно понимать не одним способом: важно не только где предмет стоит и какого он размера, но и что он означает для наблюдателя.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внимательный взгляд открывает в обычных вещах что-то интересное. Даже простая деталь становится яркой, если посмотреть на неё с фантазией.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в том, что удивление помогает лучше видеть мир. Когда человек не спешит, он замечает больше и начинает думать глубже.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194" y="1592249"/>
            <a:ext cx="921281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выглядит настроение стихотворения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свободно и непринуждённо. В нём нет тяжёлого тона, зато есть ощущение игры, которое сразу делает текст дружелюбным и понятным.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чувствуется маленькая тайна: читатель ждёт, как автор повернёт мысль дальше. Это поддерживает интерес и помогает внимательно следить за каждым словом.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удивление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улыбку без насмешки. В нём слышится радость открытия, когда обычное вдруг кажется необычным и очень занятным.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произносить вслух, поэтому ребёнку удобно следить за ритмом и не терять мысль.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текст и делают его похожим на считалочку, где слова как будто перекликаются друг с другом.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сочетания слов создают эффект сюрприза. Читатель сначала удивляется, а потом улыбается, потому что понимает задумку автора.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живое и подвижное. Оно будто приглашает не просто читать, а играть с интонацией и слушать, как рождается смысл.
</a:t>
            </a:r>
            <a:endParaRPr lang="en-US" sz="8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знакомый предмет по-новому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ребёнка, который долго рассматривает обычную вещь и вдруг замечает в ней что-то смешное. Его взгляд полон интереса, а вокруг всё кажется чуть необычнее, чем обычно. Такая сцена передаёт чувство открытия.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весёлая загадка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картинка, где привычные предметы расположены неожиданно: будто они перепутали свои места. Это создаёт ощущение игры и лёгкого перевёртыша. Ребёнок на рисунке удивлён, но не испуган — ему хочется понять, как всё устроено.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удивительное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сцена может показать, как рядом с обычным предметом возникает что-то фантазийное и яркое. Тогда сразу видно, что стихотворение учит замечать детали. Читатель понимает: даже простая вещь может стать поводом для улыбки.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читатель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вопроса к выводу в тексте Юнны Мориц.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46630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нравится детям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игра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небольшую загадку, которую интересно разгадывать. Ребёнок не просто читает строки, а ищет в них смысл и радуется, когда находит ответ.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встречаются знакомые предметы и ясные слова. Поэтому младшему школьнику легко представить картину и почувствовать, о чём говорит автор.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 умно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делает чтение приятным, а короткие повороты мысли помогают не скучать. Ребёнок видит, что поэзия может удивлять и одновременно учить думать внимательнее.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оживают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строит стихотворение так, что каждое слово сразу вызывает образ. Читатель словно видит перед собой яркую, подвижную картинку, где обычные вещи становятся особенно заметными.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сменяют друг друга быстро и легко, как в весёлой игре. Из-за этого текст кажется немного сказочным, а знакомые предметы звучат неожиданно и очень выразительно.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удобно произносить вслух: они звучат чётко и ясно. Ритм помогает не терять мысль и делает чтение похожим на живой разговор.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перекличка слов создают ощущение движения. Благодаря этому стихотворение легко запоминается и вызывает улыбку уже при первом чтении.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сочетания слов звучат как маленькие открытия. Ребёнок слышит шутку в самой интонации и быстрее понимает, где спрятан смысл.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стихотворение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читает заголовок и догадывается, о чём пойдёт речь. Вопрос в названии сразу настраивает на любопытство.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заметить, какие предметы или явления автор сравнивает. Именно здесь появляется необычный взгляд на знакомое.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Поворот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нужно уловить шутку или неожиданное сравнение. Оно помогает увидеть, как простая игра слов превращается в смысл.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читатель формулирует главную мысль своими словами. Так становится понятно, чему улыбается автор и чему он учит.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ребёнка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узнать в стихотворении свой опыт: иногда маленькая вещь кажется важнее большой, а привычное вдруг выглядит смешно. Это знакомое чувство помогает понять текст.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часто рассматривает мир по-своему и задаёт неожиданные вопросы. Поэтому стихотворение звучит близко и понятно: оно словно повторяет детское удивление и любовь к открытиям.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помогает первокласснику увидеть шутку, сравнение и главную мысль без лишних трудностей.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текст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«необычное» и «смешное» подсказывают, что автор не просто описывает предметы, а играет с ними. Так читатель сразу ждёт сюрприза.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«главное» и «второстепенное» помогают увидеть, что в стихотворении важен не размер предмета, а то, как на него смотреть и что в нём заметить.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«выше» и «ниже» напоминают о сравнении и о вопросе в названии. Они показывают, что текст строится на движении мысли и на смене точек зрения.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«взгляд» и «фантазия» особенно важны для понимания смысла. Именно они объясняют, как из обычного наблюдения рождается поэтическое удивление.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голос автора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Юнна Мориц говорит с читателем мягко и приветливо. В её строках слышится улыбка, поэтому даже необычные сравнения не пугают, а радуют и вызывают доверие.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ребёнку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словно знает, как думает ребёнок, и относится к его вопросам серьёзно. Поэтому стихотворение кажется живым, честным и очень близким маленькому читателю.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898" y="1592249"/>
            <a:ext cx="1069875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012" y="1592249"/>
            <a:ext cx="71325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детали и видеть знакомые вещи по-новому. Чем внимательнее читатель смотрит, тем больше интересного открывает в простых словах.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поддерживает желание спрашивать и удивляться. Необычный вопрос помогает не бояться размышлений и искать ответ вместе с автором.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поэзия может веселить и одновременно заставлять думать. Улыбка здесь возникает не случайно, а из маленького открытия.
</a:t>
            </a:r>
            <a:endParaRPr lang="en-US" sz="11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наблюдений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игра, в которой вопрос ведёт к неожиданному ответу. Благодаря этому обычные слова начинают звучать по-новому и очень выразительно.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Юмористический поворот делает текст лёгким для восприятия. Ребёнок не просто читает строки, а вместе с автором ищет скрытую шутку.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короткие фразы помогают быстро уловить смысл. Они делают стихотворение живым, удобным для чтения вслух и запоминания.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ясна: мир можно увидеть удивительным, если смотреть на него внимательно. Именно такой взгляд делает поэзию интересной и доброй.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начинается с удивления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Юнны Мориц «Что над чем» показывает, что маленькая игра слов может открыть большую мысль. Внимательный взгляд, фантазия и добрый юмор делают мир ярче и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2026-05-24T00:01:14Z</dcterms:created>
  <dcterms:modified xsi:type="dcterms:W3CDTF">2026-05-24T00:01:14Z</dcterms:modified>
</cp:coreProperties>
</file>