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передвигаемся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шагов до полёта — узнаем, как движутся люди, животные и транспорт.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нам двигаться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мы идём, едем, переходим улицу и отправляемся к новым делам. Движение помогает успевать, играть, учиться и путешествовать, если помнить о внимании и безопасности.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— самый привычный способ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70333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коротких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удобен там, где путь недолгий: до школы, магазина, остановки или дома друга. Не нужно спешить, а заодно можно подышать свежим воздухом.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655025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начинается с обычного шага: одна нога движется вперёд, затем другая. Так человек спокойно идёт и может не торопясь смотреть вокруг, замечая дорогу и окружающих.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75880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усилий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ходьбе тело тратит меньше сил, чем при беге. Поэтому идти можно дольше, не уставая слишком быстро, и спокойно добираться туда, куда нужно.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— когда нужно быстрее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шага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бега человек двигается намного быстрее, чем при ходьбе. Ноги сильнее отталкиваются от земли, поэтому можно быстрее добежать до цели или догнать мяч.
</a:t>
            </a:r>
            <a:endParaRPr lang="en-US" sz="1082" dirty="0"/>
          </a:p>
        </p:txBody>
      </p:sp>
      <p:sp>
        <p:nvSpPr>
          <p:cNvPr id="11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осторожность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Бежать стоит аккуратно, чтобы не столкнуться с другими и не споткнуться. На беговой дорожке, площадке или в спортзале важно смотреть вперёд и соблюдать правила.
</a:t>
            </a:r>
            <a:endParaRPr lang="en-US" sz="1167" dirty="0"/>
          </a:p>
        </p:txBody>
      </p:sp>
      <p:sp>
        <p:nvSpPr>
          <p:cNvPr id="12" name="Text 4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Полезен в играх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часто нужен в подвижных играх и на уроках физкультуры. Он помогает соревноваться, менять направление и показывать ловкость, если рядом достаточно свободного места.
</a:t>
            </a:r>
            <a:endParaRPr lang="en-US" sz="10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Прыжки, лазание и ползание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во дворе появилась большая лужа, и обычный шаг уже не помог. Тогда ребёнок легко подпрыгнул, как маленький кенгуру, и оказался на другой стороне. Прыжок выручает, когда нужно быстро преодолеть небольшое препятствие.
</a:t>
            </a:r>
            <a:endParaRPr lang="en-US" sz="809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лужу одним прыжком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площадке есть лесенка и высокая горка. Чтобы подняться, дети держатся руками и осторожно карабкаются вверх. Лазание помогает добраться туда, куда шагом не попасть, и тренирует силу, ловкость и внимание.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Наверх, к вершине горки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двигаться очень низко, почти у самой земли. Тогда помогает ползание: так можно осторожно пробраться под веткой, по мягкой траве или в тесном месте. У многих животных этот способ тоже очень полезен.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травы и веток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42062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99856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99856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двигаются животные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двигаются в воде с помощью хвоста и плавников. Их тело хорошо приспособлено к плаванию, поэтому они легко скользят в водоёмах и почти не делают лишних движений.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летают благодаря крыльям и лёгкому телу. В воздухе им помогает особое строение перьев, а в небе они могут быстро менять направление и искать нужное место.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животные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Лошади, кошки и многие другие животные бегают по земле. Их ноги помогают быстро двигаться, а сила тела позволяет спасаться, искать пищу и передвигаться по суше.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Прыгающие и ползающие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умеют и прыгать, и плавать, а змеи передвигаются ползком. Такой способ движения помогает им жить там, где другие животные не так уверенно чувствуют себя.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 помогают ехать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33960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Катиться легче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 позволяют предмету не тащиться по земле, а катиться вперёд. Поэтому ехать на велосипеде, самокате или машине намного легче, чем с трудом волочить тяжёлый груз.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33960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трения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колёса вращаются по дороге, движение становится плавнее. Трение уменьшается, и транспорт тратит меньше усилий, чтобы проехать нужное расстояние без лишней тяжести.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58812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изобретение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придумали очень давно, и оно стало одним из самых важных помощников человека. Без него трудно представить не только транспорт, но и многие вещи вокруг нас.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велосипед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Педали приводят в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крутит педали, велосипед начинает ехать. Усилие передаётся дальше, и колёса вращаются, помогая двигаться вперёд без лишней остановки.
</a:t>
            </a:r>
            <a:endParaRPr lang="en-US" sz="1099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Руль и тормоза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Руль помогает поворачивать в нужную сторону, а тормоза — вовремя останавливаться. Это очень важно, чтобы поездка была удобной и не превращалась в «попробуй поймай меня, если сможешь».
</a:t>
            </a:r>
            <a:endParaRPr lang="en-US" sz="1041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передаёт силу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соединяет педали и колесо, поэтому сила ног не пропадает зря. Благодаря этому велосипедист может ехать ровно, а иногда и довольно быстро.
</a:t>
            </a:r>
            <a:endParaRPr lang="en-US" sz="1188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 защищает голову при падении, а светоотражатели делают велосипед заметнее вечером. Эти простые вещи помогают ездить спокойнее и безопаснее.
</a:t>
            </a:r>
            <a:endParaRPr lang="en-US" sz="118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останавливается у остановок и перевозит сразу много пассажиров. Он едет по дорогам, поэтому подходит для поездок по городу и до ближайших районов. Внутри все могут ехать вместе, не мешая друг другу на улице.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на городских улицах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движется по рельсам, и это помогает ему ехать ровно и быстро. В вагонах могут разместиться многие люди, поэтому поезд удобен для дальних поездок и путешествий между городами.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по рельсам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мчится под землёй и помогает быстро добраться до нужной станции. Оно особенно полезно в больших городах, где на улицах много машин и времени жалко каждому.
</a:t>
            </a:r>
            <a:endParaRPr lang="en-US" sz="691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под землёй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Автобус, поезд и метро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двигаются по воде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703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Моторный ход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Катера и многие другие суда движутся с помощью мотора. Мотор помогает быстрее проходить по воде, особенно когда нужно перевезти людей или добраться до другого берега.
</a:t>
            </a:r>
            <a:endParaRPr lang="en-US" sz="1013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Лодки и вёсла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Лодка может двигаться, если человек работает вёслами. Вёсла толкают воду назад, а лодка плывёт вперёд, словно послушная рыбка, только гораздо больше.
</a:t>
            </a:r>
            <a:endParaRPr lang="en-US" sz="1013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758812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 и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 ловит ветер и помогает судну двигаться без мотора. Это красивый и старинный способ, который особенно любит попутный ветер, как настоящий невидимый помощник.
</a:t>
            </a:r>
            <a:endParaRPr lang="en-US" sz="1013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Жилет для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воде всегда нужен спасательный жилет, даже если человек хорошо умеет плавать. Он помогает оставаться на поверхности и делает прогулку безопаснее.
</a:t>
            </a:r>
            <a:endParaRPr lang="en-US" sz="10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— самый высокий путь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и далеко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помогают быстро добираться туда, куда по земле ехать слишком долго. Полёт особенно удобен для больших расстояний между городами и странами, когда важно сэкономить время.
</a:t>
            </a:r>
            <a:endParaRPr lang="en-US" sz="1041" dirty="0"/>
          </a:p>
        </p:txBody>
      </p:sp>
      <p:sp>
        <p:nvSpPr>
          <p:cNvPr id="11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особая 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полёта самолёту требуется взлётная полоса, а пассажирам — правила безопасности и терпение. В воздухе всё должно быть чётко организовано, чтобы путь был спокойным и надёжным.
</a:t>
            </a:r>
            <a:endParaRPr lang="en-US" sz="1063" dirty="0"/>
          </a:p>
        </p:txBody>
      </p:sp>
      <p:sp>
        <p:nvSpPr>
          <p:cNvPr id="12" name="Text 4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взлетает вертолёт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Вертолёт может подниматься почти с места и садиться там, где мало пространства. Это удобно для спасателей, врачей и тех случаев, когда нужно попасть в труднодоступное место.
</a:t>
            </a:r>
            <a:endParaRPr lang="en-US" sz="10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способ передвижения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расстояние и условия пути помогают выбрать удобный и безопасный способ движения.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6669" y="1345868"/>
            <a:ext cx="240563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69158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70949"/>
            <a:ext cx="376800" cy="376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75260"/>
            <a:ext cx="376800" cy="3014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человеку двигаться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сокращаются и помогают нам шагать, бежать, поднимать руки и поворачиваться. Без них тело не смогло бы выполнять даже самый простой шаг по дороге.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и суставы
</a:t>
            </a:r>
            <a:pPr algn="l" indent="0" marL="0">
              <a:lnSpc>
                <a:spcPct val="90000"/>
              </a:lnSpc>
              <a:buNone/>
            </a:pPr>
            <a:r>
              <a:rPr lang="en-US" sz="59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9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держат тело, а суставы дают ему возможность сгибаться и выпрямляться. Вместе они делают движения точными, удобными и достаточно гибкими для игры, бега и прыжков.
</a:t>
            </a:r>
            <a:endParaRPr lang="en-US" sz="1294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работает как сильный насос и помогает крови приносить к мышцам кислород и питание. Благодаря этому у человека есть силы двигаться, играть и не уставать слишком быстро.
</a:t>
            </a:r>
            <a:endParaRPr lang="en-US" sz="1273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помогают организму получать воздух, без которого движение становится трудным. Когда человек дышит глубоко и спокойно, тело лучше справляется с нагрузкой и чувствует себя бодрее.
</a:t>
            </a:r>
            <a:endParaRPr lang="en-US" sz="12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на дороге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33960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только по правилам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Улицу переходят по пешеходному переходу и лишь на зелёный сигнал светофора. Перед шагом важно посмотреть по сторонам и убедиться, что машины остановились.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33960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Никаких игр у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выбегать на проезжую часть, играть рядом с ней или прятаться между машинами. Дорога — не место для шалостей, даже если очень хочется догнать мяч.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58812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транспорте держись крепко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автобусе, трамвае и метро нужно держаться за поручни, сидеть спокойно и не бегать по салону. Так поездка будет безопаснее для всех пассажиров.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588125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Водителю не мешать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машине важно не отвлекать водителя разговором, криками и лишними движениями. Когда водитель внимателен, дорога становится спокойнее и для пассажиров, и для пешеходов.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особенно важны, когда путь усложняют пробки, дождь или туман, потому что внимательность помогает идти и ехать безопаснее.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задачи помогают не потеряться на дороге: смотреть по сторонам, ждать подходящий сигнал и идти спокойно.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дорожного движения Российской Федерации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играх и спорте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часто нужно резко начинать движение: выбежать на свободное место, догнать мяч или успеть первым к флажку. Это развивает скорость и реакцию.
</a:t>
            </a:r>
            <a:endParaRPr lang="en-US" sz="1147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остановка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 важно уметь не только быстро двигаться, но и вовремя останавливаться. Это помогает избежать столкновений, не нарушать правила и действовать аккуратно.
</a:t>
            </a:r>
            <a:endParaRPr lang="en-US" sz="1088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Прыжок и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Прыжки, резкие повороты и смена направления помогают обходить соперников и преодолевать препятствия. Такие движения делают тело ловким, а шаг — уверенным.
</a:t>
            </a:r>
            <a:endParaRPr lang="en-US" sz="1170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и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игры учат договариваться, ждать партнёра и соблюдать очередность. Когда все знают правила, игра становится честной, дружной и намного интереснее.
</a:t>
            </a:r>
            <a:endParaRPr lang="en-US" sz="10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передвигались раньше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пешком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первым способом было простое хождение. Люди сами несли вещи, шли далеко и долго, поэтому путь требовал силы и терпения.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животные и повозки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люди стали использовать лошадей, повозки, лодки и парусные суда. Путешествовать стало легче, а грузы можно было перевозить дальше.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и поезда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появились велосипеды, поезда и автомобили. Они сделали поездки быстрее, удобнее и помогли людям чаще бывать в разных местах.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в небе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открыли возможность быстро пересекать большие расстояния. Теперь можно добраться туда, куда раньше путь занимал очень много времени.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без лишнего вреда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Пешком — для коротких дел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место рядом, лучше пройтись пешком. Это полезно для здоровья, не требует топлива и помогает улице оставаться тише и чище.
</a:t>
            </a:r>
            <a:endParaRPr lang="en-US" sz="1188" dirty="0"/>
          </a:p>
        </p:txBody>
      </p:sp>
      <p:sp>
        <p:nvSpPr>
          <p:cNvPr id="11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Автобус, поезд и метро перевозят много людей сразу. Когда пассажиров больше, а машин меньше, на дорогах становится свободнее, а воздух — чище.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вместо лишней 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удобен для коротких и средних расстояний. Он не дымит, помогает двигаться активно и часто быстрее, чем кажется на первый взгляд.
</a:t>
            </a:r>
            <a:endParaRPr lang="en-US" sz="113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дома до цели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шаги пути: от выбора транспорта до безопасного прибытия.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мы знаем, как двигаться умно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узнали, что люди, животные и транспорт движутся по-разному, а лучший путь выбирают по расстоянию, месту и безопасности. Главное — быть внимательным и не спешить зря.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2026-05-26T02:33:53Z</dcterms:created>
  <dcterms:modified xsi:type="dcterms:W3CDTF">2026-05-26T02:33:53Z</dcterms:modified>
</cp:coreProperties>
</file>