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Изолирующие механизмы: ключ к формированию новых видов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Процессы, препятствующие скрещиванию, способствуют появлению новых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эволюции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разделяет популяции и предотвращает смешение генов, что становится основой для формирования новых видов и появления уникальных адаптаций, поддерживая разнообразие живых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изолирующие механизмы?
</a:t>
            </a:r>
            <a:endParaRPr lang="en-US" sz="3726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Изолирующие механизмы — это природные барьеры, которые препятствуют свободному обмену генами между разными видами, сохраняя их индивидуальность.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две основные группы механизмов: предзиготические, действующие до оплодотворения, и постзиготические, проявляющиеся после него.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важны для предотвращения возникновения бесплодных гибридов и поддержания стабильности видового состава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предзиготических механизмов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— виды обитают в разных условиях или местах, что снижает вероятность встречи для скрещивания.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 — разные сроки размножения препятствуют встрече полов для оплодотворения.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 связана с поведенческими особенностями, такими как брачные ритуалы, которые различны у близких видов.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несовместимость — анатомические различия половых органов не позволяют успешное спаривание между видами.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в природе
</a:t>
            </a:r>
            <a:endParaRPr lang="en-US" sz="354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жить на одном ареале, но занимать различные экологические ниши, избегая прямого контакта и скрещивания.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зелёные и красные жабы предпочитают разные участки по влажности, что снижает шансы их взаимной встречи для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(сезонная) изоляция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Виды лягушек размножаются в разное время года, исключая возможность скрещивания при совпадении местообитаний. 2. Такая тактика поддерживает генетическую чистоту каждого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Весенние и летние размножения разделяют поколения, предотвращая смешение генов между разными группами. 2. Это особенно важно для сохранения видовых различий.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песни и танцы у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 используют уникальные песни и танцы, чтобы привлечь самок своего вида. Эта особенность препятствует смешению с близкородственными видами, так как самки реагируют только на специфические сигналы.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ритуалы ухаживания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выполняют сложные ритуалы перед спариванием — от танцев до особого поведения. Эти ритуалы служат защитой от скрещивания с другими видами, помогая поддерживать видовую идентичность.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 в изоляции видов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несовместимость у животных
</a:t>
            </a:r>
            <a:endParaRPr lang="en-US" sz="282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насекомых строение половых органов настолько специфично, что спаривание с другими видами невозможно по причине несовпадения анатомических деталей.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жуков-усачей различия в форме органов мешают образованию гибридов между разными родами, обеспечивая видовую изоляцию.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морских ежей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морских ежей не способны оплодотворить яйца другого вида из-за несовпадения химических сигналов на оболочке яйцеклетки. Это предотвращает смешение генов.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взаимодействия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физическом спаривании гамет невозможно оплодотворение при гаметической несовместимости, что проявляется у многих видов, исключая появление гибридов.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гаметической несовместимости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Постзиготические изолирующие механизмы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гибридов — зиготы или эмбрионы не выживают, что препятствует продолжению генетического материала между видами.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Стерильность гибридов — потомство существует, но не способно к размножению, как, например, у мула, гибрида лошади и осла.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жизнеспособность — гибриды имеют слабое здоровье и конкурентоспособность, уступая чистым видам в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гибридов после оплодотворения
</a:t>
            </a:r>
            <a:endParaRPr lang="en-US" sz="3389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амфибий и млекопитающих гибридные зародыши не достигают зрелости, погибая на ранних этапах развития. Это предотвращает смешение генов и поддерживает разделение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личинки некоторых видов лягушек-гибридов погибают до достижения взросления. Такой механизм служит естественным барьером для сохранения видовой чистоты.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Стерильность гибридов: пример мула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мула как гибрида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 — это гибрид лошади и осла, обладающий высокой выносливостью, но неспособный к размножению из-за разных чисел хромосом у родителей. Это ограничивает появление устойчивых гибридных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несовместимость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хромосом приводит к стерильности мула, который, несмотря на активность, не может передавать свои гены потомству, сохраняя видовые границы.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жизнеспособность гибридов
</a:t>
            </a:r>
            <a:endParaRPr lang="en-US" sz="302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гибриды жизнеспособны и способны к воспроизводству, но имеют пониженную приспособленность к окружающей среде. Это снижает их конкурентоспособность по сравнению с родительскими видами.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рыбы, например, реже достигают взрослого возраста и уступают в борьбе за пищу. Таким образом, их популяции часто не развиваются дальше первоначального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8407" y="1254037"/>
            <a:ext cx="2655386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предзиготических и постзиготических механизмов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типы изоляции, их примеры и стадии действия, подчёркивая их важность для поддержания видовых различий.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предзиготические, и постзиготические механизмы важны для поддержания стабильности видов и предотвращения их смешения.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изолирующих механизмов у разных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частота предзиготических механизмов наблюдается у насекомых и птиц, что связано с их поведением и экологией.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Предзиготические барьеры доминируют у большинства групп, что свидетельствует о важности предотвращения гибридизации до оплодотворения.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 изоляции видов,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клюва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вьюрков на Галапагосах отличаются формами клюва, адаптированными к типу пищи: одни питаются семенами, другие — насекомыми. Это разделение снижает конкуренцию и способствует изоляции.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экологическим нишам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вьюрков предпочитает уникальные условия обитания и типы кормов. Такая экологическая изоляция уменьшает столкновения и смешивание между видами.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разделение популяций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изоляция привела к накоплению генетических различий между вьюрками, что способствовало формированию новых видов на ограниченной территории островов.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Изолирующие механизмы у дарвиновых вьюрков
</a:t>
            </a:r>
            <a:endParaRPr lang="en-US" sz="27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 и их судьба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зоны появляются в местах пересечения ареалов родственных видов, где происходит ограниченное скрещивание и обмен генами.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гибридные зоны сохраняют отдельность видов, предотвращая их слияние и способствуя видообразованию.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гибриды в таких зонах обладают пониженной жизнеспособностью или стерильностью, что ограничивает их вклад в генофонд.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гибриды европейских жаб и тритонов, которые обычно не дают жизнеспособного потомства.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изоляции и появления новых видов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современных эволюционных исследований
</a:t>
            </a:r>
            <a:endParaRPr lang="en-US" sz="10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изолирующих механизмов для человека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изоляционные процессы позволяют создавать новые сорта растений и породы животных с улучшенными качествами, что важно для сельского хозяйства.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природоохранной деятельности изоляция помогает сохранять генетическую чистоту диких видов, предотвращая нежелательное скрещивание и гибридизацию.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фундамент жизни и эволюции
</a:t>
            </a:r>
            <a:endParaRPr lang="en-US" sz="2756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Изолирующие механизмы обеспечивают разнообразие и устойчивость жизни на планете, играя ключевую роль в эволюции, экологии и современном сельском хозяйстве.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2026-05-08T04:28:22Z</dcterms:created>
  <dcterms:modified xsi:type="dcterms:W3CDTF">2026-05-08T04:28:22Z</dcterms:modified>
</cp:coreProperties>
</file>