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экосистем: почему природные системы сохраняют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остаются устойчивыми, даже когда мир вокруг них меняется?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постоянно меняется под влиянием климата, сезонных циклов, миграций и деятельности человека. Ее устойчивость определяется не неизменностью, а способностью быстро реагировать на сдвиги и возвращаться к рабочему равновесию.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не статичная, а живая система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гомеостаза в экологии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постоянство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означает сохранение ключевых параметров экосистемы в допустимых пределах: численности популяций, биомассы, состава видов и скорости круговорота веществ.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возмущение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внешнего воздействия система не остается прежней, но частично компенсирует отклонения за счет внутренних связей между организмами, средой и потоками энергии.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абсолютная, а рабочая устойчивость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идет не о полной неподвижности, а о сохранении функций экосистемы в пределах, при которых она остается жизнеспособной после обычных природных колебаний.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Многоуровневый процесс
</a:t>
            </a:r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устойчивость одновременно влияют популяции, пищевые связи, почва, вода и климатические условия, поэтому гомеостаз экосистемы всегда имеет комплексный характер.
</a:t>
            </a:r>
            <a:endParaRPr lang="en-US" sz="1289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50000"/>
              </a:lnSpc>
              <a:buNone/>
            </a:pPr>
            <a:r>
              <a:rPr lang="en-US" sz="9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гомеостаз тесно связан с саморегуляцией: изменения в одной части сообщества запускают процессы, которые ограничивают отклонение и возвращают систему к устойчивому состоянию.
</a:t>
            </a:r>
            <a:endParaRPr lang="en-US" sz="9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Компоненты, поддерживающие устойчивость экосистемы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и водоросли создают органическое вещество из неорганических соединений, формируя основу питания для всей экосистемы и поддерживая поступление энергии в сообщество.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среда
</a:t>
            </a:r>
            <a:pPr algn="l" indent="0" marL="0">
              <a:lnSpc>
                <a:spcPct val="15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вода, воздух и свойства почвы задают условия существования видов и определяют, насколько эффективно в системе работают обмен веществ и энергии.
</a:t>
            </a:r>
            <a:endParaRPr lang="en-US" sz="912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5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уровней передают энергию по пищевым цепям и регулируют численность других организмов, влияя на распределение биомассы внутри сообщества.
</a:t>
            </a:r>
            <a:endParaRPr lang="en-US" sz="887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организмов, возвращая минеральные вещества в почву и воду, где они снова становятся доступными для живых организмов.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держится на непрерывном обмене: органическое вещество создается, используется и снова разлагается, благодаря чему система не исчерпывает собственные ресурсы.
</a:t>
            </a:r>
            <a:endParaRPr lang="en-US" sz="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через пищевые связи и разложение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численности организмов запускают цепь взаимных ограничений и восстановление ресурсов.
</a:t>
            </a:r>
            <a:endParaRPr lang="en-US" sz="10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как основа равновесия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отклонения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численность одной группы организмов возрастает, система получает сигнал о смещении баланса. Это запускает процессы, которые не усиливают, а ограничивают дальнейший рост популяции.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жертвы и хищника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добычи становится больше, хищники получают больше пищи и их численность возрастает. Затем давление на жертву усиливается, и популяция добычи начинает сокращаться.
</a:t>
            </a:r>
            <a:endParaRPr lang="en-US" sz="1356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рабочему уровню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не устраняет колебания полностью, но не позволяет им выйти из-под контроля. Благодаря этому пищевая сеть сохраняет целостность и способность к восстановлению.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 зависимости устойчивости от видового разнообразия; данные условные, без привязки к конкретному исследованию.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биоразнообразие влияет на устойчивость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функционально разных видов в сообществе, тем выше шанс, что часть из них сохранит ключевые процессы после нарушения.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показывает: разнообразные экосистемы обычно восстанавливаются быстрее, потому что функции частично дублируются и легче замещаются.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могут выполнять сходные экологические роли. Если один из них сокращается, система не теряет функцию полностью, потому что ее частично подхватывают другие организмы.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через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 ограничивают чрезмерный рост отдельных популяций и помогают сохранять структуру пищевой сети, не допуская доминирования одного вида.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обеспечивают размножение многих растений, а значит, поддерживают продуктивность экосистемы. При большем числе видов опылителей система менее уязвима к потерям отдельных групп.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сообществе много функциональных групп, оно лучше переносит засуху, болезни и локальные потери биомассы. Буферная емкость означает способность сохранять работу системы при частичных сбоях.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повышает буферную емкость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поверхностью почвы непрерывно идет разложение остатков растений и животных. Бактерии и грибы превращают органическое вещество в гумус и высвобождают элементы питания, без которых растения быстро теряют продуктивность. Именно поэтому состояние почвы во многом определяет устойчивость наземных экосистем.
</a:t>
            </a:r>
            <a:endParaRPr lang="en-US" sz="74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почвы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работает только там, где есть и вода, и доступ кислорода. Если почва переувлажнена или, наоборот, слишком сухая, активность микроорганизмов снижается, а круговорот веществ замедляется. В итоге ослабевает рост растений и уменьшается способность сообщества к саморегуляции.
</a:t>
            </a:r>
            <a:endParaRPr lang="en-US" sz="74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Влага, воздух и корни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горизонты почвы выполняют разные функции: одни удерживают влагу, другие накапливают органику, третьи служат средой для живых организмов. Поэтому разрушение верхнего слоя особенно опасно: вместе с ним теряются питание, структура и значительная часть скрытых механизмов гомеостаза.
</a:t>
            </a:r>
            <a:endParaRPr lang="en-US" sz="756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почвенный профиль важен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 и микроорганизмы как скрытая основа гомеостаза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063326"/>
            <a:ext cx="4063200" cy="15042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природных систем по признакам устойчивости и уязвимости.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системы чаще устойчивее, но при сильном и длительном воздействии человека они тоже утрачивают способность к саморегуляции.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экологических характеристик леса, луга и озера.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устойчивых и нарушенных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среды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наводнение, вырубка или освоение территории резко меняют условия жизни. Часть видов исчезает, почва оголяется, а ресурсы становятся временно недоступны для прежнего сообщества.
</a:t>
            </a:r>
            <a:endParaRPr lang="en-US" sz="1229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поселяются неприхотливые организмы: лишайники, мхи, травы и микроорганизмы. Они закрепляют субстрат, накапливают органическое вещество и постепенно готовят место для более сложных сообществ.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нового сообщества
</a:t>
            </a:r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почвы, влаги и биомассы приходят кустарники, деревья и животные. Экосистема становится устойчивее, но ее состав и структура уже не совпадают с исходными.
</a:t>
            </a:r>
            <a:endParaRPr lang="en-US" sz="1359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как путь к новому равновесию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экологии; доли условны, используются для сравнения факторов.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антропогенного воздействия на экосистемы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 тот же ландшафт часто испытывает сразу несколько видов давления: они усиливают друг друга и ускоряют утрату устойчивости.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не с одним фактором, а с их сочетанием, которое разрушает связи между видами и 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дополнительное воздействие способно изменить ход восстановления, если система уже ослаблена и близка к пределу устойчивости.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устойчивости может запустить резкий сдвиг состояния экосистемы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пороговых эффектов в экологии; показатель приведен как учебная иллюстрация, а не как универсальная константа.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нарушения к восстановлению: последовательность изменений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общих закономерностях экологической сукцессии и восстановления после природных и антропогенных нарушений.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36" y="994725"/>
            <a:ext cx="209457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986" y="994725"/>
            <a:ext cx="209457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истории устойчивости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ветра в лесу остаются просветы, упавшие стволы и измененный световой режим. Но уже через несколько сезонов появляются подрост, кустарники и травы, а затем снова формируется древесный ярус. Так лес постепенно возвращает структуру, не повторяя прежнюю в точности.
</a:t>
            </a:r>
            <a:endParaRPr lang="en-US" sz="569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ветровала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спокойном озере часть взвешенных веществ оседает на дно, а водные организмы используют органику как источник питания. Если нагрузка умеренная, вода остается относительно стабильной. Когда же загрязнение слишком велико, этот механизм перестает справляться.
</a:t>
            </a:r>
            <a:endParaRPr lang="en-US" sz="56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которое само очищается не до конца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травы быстро отрастают после дождей, затем отмирают и разлагаются, возвращая вещества в почву. Зимой и летом состав сообщества меняется, но общий покров сохраняется. Именно повторяемость этого цикла поддерживает устойчивость экосистемы.
</a:t>
            </a:r>
            <a:endParaRPr lang="en-US" sz="576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сезонный ритм
</a:t>
            </a:r>
            <a:endParaRPr lang="en-US" sz="12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данные, отражающие типичный сезонный ритм наземной экосистемы.
</a:t>
            </a:r>
            <a:endParaRPr lang="en-US" sz="108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без потери устойчивости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компоненты экосистемы откликаются на сезон не одновременно: одни опережают, другие запаздывают, но общая структура сохраняется.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показателей не означают разрушение системы: важнее то, что после каждого сезона она возвращается к рабочему уровню.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нарушения гомеостаза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видов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организмов и обеднение сообщества показывают, что экосистема теряет функциональную сложность. Чем меньше видов, тем слабее запас взаимозаменяемости и тем труднее системе компенсировать стресс.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одного вида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вид начинает резко преобладать, это часто означает нарушение баланса между хищниками, конкурентами и ресурсами. Такая ситуация делает сообщество уязвимым к болезни, засухе или загрязнению.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 истощение почв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верхнего слоя почвы и потеря гумуса уменьшают плодородие и нарушают питание растений. Восстановление таких участков идет медленно, особенно если разрушен почвенный покров и микробное сообщество.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токсичных веществ
</a:t>
            </a:r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загрязнители долго сохраняются в среде, они накапливаются в организмах и передаются по пищевой цепи. Это ослабляет популяции и снижает способность экосистемы к саморегуляции.
</a:t>
            </a:r>
            <a:endParaRPr lang="en-US" sz="1235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 мутность воды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развитие водорослей и потеря прозрачности обычно связаны с поступлением питательных веществ и ухудшением качества воды. Это мешает свету проникать вглубь и нарушает жизнь водных организмов.
</a:t>
            </a:r>
            <a:endParaRPr lang="en-US" sz="9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природы работают по-разному, но все они уменьшают нагрузку на природные связи и помогают системе сохранять саморегуляцию.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которые предотвращают разрушение среды заранее: восстановление всегда требует больше времени, ресурсов и управленческих усилий.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природоохранных мер по материалам школьного курса экологии.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устойчивости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экосистемы естественно фильтруют стоки, удерживают загрязнения и поддерживают качество водоемов и подземных вод. Это снижает затраты на очистку и повышает безопасность питьевого водоснабжения.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круговороту веществ и работе почвенных организмов сохраняется гумус и доступность питательных элементов. От этого напрямую зависят урожайность, устойчивость агроландшафтов и продовольственная безопасность.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 защита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культуры зависят от насекомых-опылителей и естественных врагов вредителей. Когда экосистема нарушена, эти услуги ослабевают, и хозяйству приходится компенсировать потери дополнительными затратами.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среда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другие экосистемы регулируют влажность, температуру и круговорот углерода. Их деградация усиливает засухи, паводки и экстремальные колебания погоды, ухудшая условия жизни людей.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гомеостаза экосистем для 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устойчива, когда биоразнообразие, круговорот веществ и обратные связи работают согласованно. Сохраняя эти связи и уменьшая нагрузку, человек помогает природе восстанавливаться и не переходить опасные пороги.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экосистем держится на связях, а не на неподвижности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2026-05-31T22:54:45Z</dcterms:created>
  <dcterms:modified xsi:type="dcterms:W3CDTF">2026-05-31T22:54:45Z</dcterms:modified>
</cp:coreProperties>
</file>