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евразийском пространстве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города и народы сформировали жизнь Евразии.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пространство древних культур и больших городов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самые населённые районы Земли, древние государства и важнейшие торговые пути. Здесь особенно заметно, как природа и история влияют на расселение людей и развитие городов.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образ жизни людей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и тундровых районах люди живут в суровом климате, где важны тёплая одежда, крепкие дома, запасы топлива и защита от сильного ветра, снега и долгой зимы.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главный ресурс — открытая земля и вода. Здесь удобно развивать земледелие, пасти скот и перемещаться на большие расстояния, поэтому поселения часто тянутся вдоль рек и оазисов.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муссонного климата жизнь людей зависит от смены сезонов. Сильные летние дожди помогают земледелию, но требуют защиты от паводков, укрепления домов и продуманной системы водоотвода.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людям приходится учитывать рельеф, разреженный воздух и ограниченные площади для хозяйства. Поэтому здесь развиваются террасное земледелие, животноводство и дороги, приспособленные к склонам.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климат мягче, а связь с другими территориями проще. Поэтому здесь нередко возникают рыболовство, портовые города, торговля и плотное заселение, особенно в удобных бухтах и дельтах рек.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живут особенно густо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много крупных городов, развитая сеть дорог и давняя история хозяйственного освоения. Это создаёт условия для высокой плотности населения и тесной связи между поселениями.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очень большие массы населения, особенно в долинах рек и на равнинах. Плодородные земли, тёплый климат и древнее земледелие сделали эти районы особенно заселёнными.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высока в прибрежных районах, речных долинах и крупных агломерациях. Людей привлекают удобный транспорт, рабочие места и возможность вести интенсивное хозяйство.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Сибири, Тибетское нагорье, пустыни Аравии и высокие горы заселены слабо. Здесь мешают холод, засуха, высота и трудности с транспортом и снабжением.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служат источником воды, путями сообщения и основой земледелия. Поэтому вдоль Ганга, Янцзы, Хуанхэ, Волги и Тигра с Евфратом население обычно особенно велико.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частям Евразии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населённые части материка образуют большие по площади и экономически развитые пояса. Именно там раньше возникли земледелие, государства и города.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резкую неравномерность расселения: восток и юг материка концентрируют основную часть населения, а север и высокогорья остаются малонаселёнными.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демографическим оценкам и региональным пропорциям населения Евразии; значения округлены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занятия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природная среда меняют хозяйство, тип жилья и образ жизни людей в разных частях Евразии.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 и сложнее рельеф, тем больше люди приспосабливают жильё и хозяйство к местным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формирует уклад жизни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 материалам школьного курса географии о влиянии природы на жизнь населения Евразии.
</a:t>
            </a:r>
            <a:endParaRPr lang="en-US" sz="10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54731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народов Евразии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рек и на плодородных равнинах люди издавна выращивали пшеницу, рис, просо и ячмень. Такие территории давали урожай, поэтому здесь рано возникали постоянные поселения.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полупустынях широко распространилось кочевое скотоводство. Люди следовали за пастбищами и водой, поэтому их жизнь была связана с передвижением и умением быстро приспосабливаться.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морей, крупных озёр и рек рыбный промысел был важным источником пищи и дохода. Он помогал людям жить там, где земледелие было трудным или невыгодным.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крупных сёлах развивались ремёсла: обработка металла, ткани, кожи, дерева и глины. Эти занятия поддерживали обмен между разными районами и усиливали специализацию труда.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отдалённые области Евразии и делала возможным обмен товарами, идеями и технологиями. Она особенно усиливалась там, где проходили удобные пути через степи, горы и морские проливы.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Евразии как центры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реки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Евразии выросли на берегах рек, потому что вода нужна для жизни, транспорта и хозяйства. Со временем рядом с древними кварталами появлялись новые мосты, набережные и деловые центры, соединяющие прошлое и настоящее.
</a:t>
            </a:r>
            <a:endParaRPr lang="en-US" sz="103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и современный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можно увидеть старинные площади, храмы и крепостные стены, а рядом — высотные дома, станции метро и торговые улицы. Такое соседство показывает, как город хранит память и одновременно меняется.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узел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соединяют школы, музеи, заводы, порты, вокзалы и аэропорты. Они привлекают людей работой, учёбой и возможностью быстро добираться в другие страны и регионы, поэтому становятся центрами жизни материка.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пути общения между людьми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способ связи расширял пространство общения и делал мир ближе. Это особенно заметно на материке с огромными расстояниями между городами и странами.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постоянный рост скорости и доступности общения: от долгих караванных переходов к почти мгновенному обмену сообщениями.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транспорта и средств связи; значения условные, для сравнения этапов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караванные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маршруты сложились в глубокой древности и связали Китай с оазисами Средней Азии. По ним шли караваны, а вместе с ними — люди, идеи и редкие товары.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активной торговли путь достиг Ближнего Востока и городов Европы. Через него перевозили шёлк, специи, бумагу, фарфор и другие ценные изделия.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распространялись не только товары, но и религии, научные сведения, новые технологии и художественные приёмы. Разные народы узнавали больше друг о друге.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маршрутов выросли города и культурные центры, а историческая память о пути сохранилась как символ связи Азии и 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 культурное разнообразие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живут сотни народов, поэтому здесь звучат разные языки и диалекты. Это видно в названиях городов, школьной жизни, семейном общении и повседневной речи.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широко распространены христианство, ислам и буддизм. Религиозные традиции влияют на праздники, правила поведения, архитектуру храмов и отношение людей к семье.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кухне, одежде, музыке и народных праздниках. При этом многие обычаи похожи: уважение к старшим, забота о близких и гостеприимство.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делает Евразию особенно интересной для общения и путешествий. Люди сохраняют свои традиции, но при этом заимствуют друг у друга полезный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394942"/>
            <a:ext cx="3856200" cy="18373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Евразии и их 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народы по языку, занятиям и культурным традициям, сохраняя при этом исторические связи и обмен опытом.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Евразии различаются языком и образом жизни, но их сближают многовековые контакты, торговля и взаимное культурное влияние.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обобщённые сведения о народах Евразии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польза и опасности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людям питьевую воду, помогают орошать поля и служат путями сообщения. У их берегов часто возникают города, потому что там легче жить и торговать.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древесину, а плодородные почвы позволяют выращивать зерно, овощи и фрукты. Эти природные богатства особенно важны для жизни и хозяйства людей.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нужны для производства металлов, топлива и строительных материалов. Именно поэтому многие страны Евразии развивают добычу, переработку и транспортировку ресурсов.
</a:t>
            </a:r>
            <a:endParaRPr lang="en-US" sz="1173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также сталкиваются с засухами, наводнениями, землетрясениями, вулканами и таянием льдов. Такие явления могут разрушать дома, мешать транспорту и угрожать безопасности населения.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ресурсы Евразии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важны по-своему: одни обеспечивают жизнь людей, другие — работу промышленности и сельского хозяйства. Их запасы сильно различаются по регионам.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для жизни и экономики остаются вода, топливные ресурсы и плодородные почвы; неравномерное размещение ресурсов усиливает торговлю между странами.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условные оценки для сравнения значимости ресурсов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25244"/>
            <a:ext cx="249618" cy="199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359" y="1999809"/>
            <a:ext cx="190821" cy="2544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457" y="2701724"/>
            <a:ext cx="222624" cy="2544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8260" y="3403647"/>
            <a:ext cx="159017" cy="2544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человека в Евразии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выхлопы транспорта и выбросы предприятий ухудшают качество воздуха. Это повышает риск заболеваний и делает особенно важными зелёные зоны и чистый транспорт.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воды не хватает для питья, сельского хозяйства и промышленности. Людям приходится экономить её, строить водохранилища и искать более бережные способы использования.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уменьшает запасы древесины, нарушает среду обитания животных и усиливает эрозию почв. Без лесов становится труднее сохранять природное равновесие.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таяние вечной мерзлоты повреждает дороги, дома и трубопроводы. Это создаёт дополнительные расходы и усложняет жизнь людей в холодных зонах.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паводки и сильные штормы всё чаще наносят ущерб урожаю, жилью и транспорту. Для защиты населения нужны прогнозы, укрепление инфраструктуры и готовность к бедствиям.
</a:t>
            </a:r>
            <a:endParaRPr lang="en-US" sz="7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и ресурсов Евразии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бытовые и общественные меры помогают снизить нагрузку на природу и сохранить ресурсы для будущих поколений.
</a:t>
            </a:r>
            <a:endParaRPr lang="en-US" sz="8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 жизни школьника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узнаёт о разных странах, народах и природных зонах не только из учебника, но и через карты, экскурсии, интернет и живое общение с людьми из других регионов.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Поезда, самолёты и современные дороги сокращают расстояния между городами и государствами. Благодаря этому можно быстрее добраться до музея, моря, гор или соседней страны.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пейзажи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рядом находятся древние памятники, большие города, степи, леса, горы и побережья. Такое разнообразие делает путешествия особенно наглядными и запоминающимися.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школьникам общаться, учиться и узнавать новости из разных частей материка. Так легче понимать, как живут сверстники в других странах и культурах.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людей Евразии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человеческие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объединяют труд, желание жить в безопасности, забота о семье и стремление учиться. Эти качества важны и в большом городе, и в небольшом селе.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ресурсы влияют на жильё, питание, транспорт и занятия людей. Поэтому образ жизни в тундре, степи, горах и у моря заметно отличается.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Евразии говорят на разных языках и исповедуют разные религии. Это делает материк многоголосым, но не мешает людям сотрудничать и уважать друг друга.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народы веками торговали, переселялись, учились друг у друга и обменивались ремёслами. Благодаря этому различия не разделяют, а делают общение богаче и интереснее.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мир, где природа и человек связаны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что жизнь людей зависит от климата, рельефа и ресурсов, но ещё сильнее — от умения понимать друг друга, учиться и беречь общий дом.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2026-06-02T11:36:34Z</dcterms:created>
  <dcterms:modified xsi:type="dcterms:W3CDTF">2026-06-02T11:36:34Z</dcterms:modified>
</cp:coreProperties>
</file>