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на первом уроке немецкого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 Марии, новые слова, улыбки и первые шаги по-немецки.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немецкий язык начинают с коротких фраз и знакомых школьных ситуаций. Дети быстро узнают приветствия, цвета, числа и команды, а спокойная атмосфера помогает говорить медленно, повторять вслух и не бояться ошибок.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открывают новый язык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Марии перед уроком немецкого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по дороге в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 она тихо повторяла: Hallo, Ich heiße Maria, Tschüss. Слова звучали непривычно, но уже вызывали улыбку, любопытство и немного приятного волнения.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проснулась раньше обычного и аккуратно сложила в рюкзак тетрадь, пенал и учебник. Новый день казался особенно важным, потому что сегодня начинался немецкий язык.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особенно полезны чёткое произношение и частое повторение. Когда слово слышат, видят и проговаривают несколько раз, оно запоминается гораздо быстрее и без лишнего напряжения.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новый школьный предмет, где дети учатся понимать короткие слова, отвечать по образцу и говорить о себе простыми фразами. Сначала важнее всего уверенность, чем длинные ответы.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занятиях берут знакомые темы: имя, возраст, класс, школьные вещи, цвета и счёт. Так ученикам легче связывать новые слова с тем, что они уже знают.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немецкий язык для третьеклассника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немецкие приветствия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первое слово на уроке звучит легко и дружелюбно. Мария быстро понимает, что с ним можно просто и смело начать разговор в классе.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утреннее приветствие помогает настроиться на урок. Оно звучит особенно вежливо и сразу создаёт ощущение, что день начался по-школьному правильно.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почти каждый день: поблагодарить, попросить, ответить вежливо. Они делают речь короткой, но очень полезной для общения в классе.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и Bitte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заканчивается короткая встреча или урок. Мария слышит, что это слово звучит просто и весело, будто машет рукой на прощание.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Tschüss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первый урок немецкого языка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спокойный и понятный ход первого урока для третьеклассников.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учится говорить: Ich heiße Maria. Учитель задаёт вопрос Wie heißt du?, и девочка отвечает по образцу, не торопясь и почти без страха.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короткие фразы про возраст и школу: Ich bin acht Jahre alt. Такие модели помогают детям говорить сразу, даже если слов пока немного.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на немецком языке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на немецком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Schule сразу связывается у Марии со знакомым местом. Она видит, что новый язык умеет называть то, что вокруг неё каждый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Klassenzimmer, der Rucksack и das Heft легко запоминаются, потому что предметы лежат на парте и стоят совсем рядом. Это почти как игра в «покажи и назови».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полезны der Stift и das Buch. Мария замечает, что некоторые слова звучат длиннее, но картинка и действие помогают не запутаться и быстро их узнать.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предмет, слышит слово и сам его произносит, память работает лучше. Поэтому школьная лексика так хорошо подходит для первого класса немецкого внутри 3-го.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возраст Марии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от 1 до 10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повторяют eins, zwei, drei, vier, fünf, sechs, sieben, acht, neun, zehn. Короткий ряд удобно произносить хором и по одному.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говорит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назвать возраст, и Мария отвечает: Ich bin acht Jahre alt. Эта фраза помогает соединить число со словами о себе.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несколько раз повторяют вслух и в ритме. Так они запоминаются легче и становятся готовыми к следующим заданиям.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любимые вещи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карандаш 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достаёт красный карандаш и сразу слышит: rot. Слово хорошо запоминается, потому что предмет лежит прямо перед глазами. Такие маленькие примеры делают урок живым и очень понятным.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Синяя тетрадь и жёлтый пенал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рядом лежат blue? нет, по-немецки blau, а ещё gelb — жёлтый. Учитель показывает вещи, и дети легко связывают цвет со знакомым предметом, не теряя нить задания.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рюкзак и чёрно-белые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замечает, что grün, schwarz и weiß тоже можно увидеть вокруг себя. Когда цвета называют на примерах, они перестают быть просто словами и превращаются в маленькие подсказки для игры и описания.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256" y="337145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ведут урок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команда сразу просит слушать внимательно и не отвлекаться. Мария понимает её по интонации, даже если ещё не всё переводит в голове, и быстро включается в работу.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Hört zu!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говорит Wiederholt!, дети повторяют слово или фразу вместе. Так новое звучание закрепляется быстрее, а Мария чувствует себя увереннее, потому что может ответить без долгой паузы.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Wiederholt!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Zeigt! помогает ученикам показать картинку, предмет или правильный ответ. Мария сразу видит, что понимать немецкий можно не только ушами, но и через действие.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Zeigt!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Schreibt! означает, что пора писать в тетради. Для третьеклассников это удобный момент спокойно закрепить слово, аккуратно вывести буквы и проверить, как оно выглядит на бумаге.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Schreibt!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звучат необычно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буквы ä, ö и ü сначала кажутся странными, но в коротких словах они запоминаются легче. Мария слышит, что язык может звучать мягко, точно и немного необычно.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sch и ch тоже быстро привлекают внимание. В словах Schule и ich дети слышат разные звуки и учатся различать их на слух, повторяя знакомые примеры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Мария запоминает новые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путь: от первого слухового знакомства до уверенного использования слова в речи и без подсказки.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первого задания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Выполнение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соединяют слова и изображения, подписывают предметы или выбирают правильный ответ. Мария аккуратно пишет своё имя и находит слово для рюкзака.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Понимание задания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что нужно сделать, и показывает образец. Мария слушает, смотрит на картинку и быстро понимает, что задание короткое и совсем не страшное.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и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учитель хвалит старание, а ученики видят, что справились сами. У Марии появляется приятное чувство: первый маленький результат уже получен.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тянет карточку с картинкой и сразу ищет нужное слово. Если на карточке изображён рюкзак или тетрадь, ответ приходит быстрее, чем длинное объяснение. Так новое слово будто само просится в память.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как маленькая находка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показать предмет, повторить фразу и назвать цвет вслух. Мария двигается, говорит и улыбается, потому что язык превращается в действие. Игровое задание уже не похоже на скучное упражнение.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движении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соревнуются, кто быстрее найдёт правильную картинку или повторит слово без ошибки. Мария старается не ради оценки, а ради маленькой победы. В этот момент немецкий язык становится похож на весёлый квест.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 мини-игре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запомнить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Мария узнаёт о немецком языке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Нескольких слов уже достаточно, чтобы начать говорить по-немецки понемногу. Мария понимает: язык растёт шаг за шагом, если не торопиться и регулярно повторять новое.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 малого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слова могут стоять не так, как в русском, и это сначала удивляет. Но именно поэтому язык кажется Марии интересным: нужно прислушиваться особенно внимательно.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замечает, что немецкий язык любит короткие и чёткие выражения. Даже простая фраза уже помогает поздороваться, представить себя или вежливо попросить о помощи.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уверенно произносит Hallo и называет своё имя по-немецки. Для первого урока это уже серьёзный шаг, потому что она не просто слушает, а пробует говорить сама.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узнаёт несколько школьных слов и быстро находит знакомые предметы в классе. Когда слово совпадает с картинкой или вещью, запомнить его становится намного легче и даже немного весело.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хвалит старание, а Мария слышит, что у неё получилось. Такой маленький успех делает новый предмет менее пугающим и показывает: немецкий можно освоить постепенно.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Марии на уроке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нужен не только на страницах учебника. Он помогает поздороваться у двери, ответить на уроке, попросить карандаш и поблагодарить одноклассника за помощь.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это особенно удобно: слова сразу связаны с понятными школьными ситуациями. Поэтому язык не кажется далёким, а становится полезным прямо здесь и сейчас.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и жизнь в школе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Марии на уроке немецкого языка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один школьный урок постепенно превращается в маленькое путешествие по новому языку.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— первый шаг к дружбе с немецким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Марии первый урок начинается с волнения, а заканчивается улыбкой. Она понимает: немецкий язык становится понятным, если идти маленькими шагами, повторять слова и не бояться пробовать говорить.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2026-05-25T03:08:04Z</dcterms:created>
  <dcterms:modified xsi:type="dcterms:W3CDTF">2026-05-25T03:08:04Z</dcterms:modified>
</cp:coreProperties>
</file>