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скрипка: литературный образ музыки, чуда и выбора
</a:t>
            </a:r>
            <a:endParaRPr lang="en-US" sz="3707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в литературе превращает звук в чудо и нравственный выбор.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в литературе: почему этот образ значим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стала одним из самых выразительных символов европейской культуры: её связывают с вдохновением, памятью, судьбой и надеждой. В литературе этот образ помогает говорить о чувствах, выборе и внутренней свободе.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истоки мотива чудесной музыки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представлениях музыка нередко считалась силой, способной исцелять, убаюкивать, примирять людей и менять их поведение.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в сказках и легендах часто служат границей между обычным миром и миром чудес, где звук становится действием.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волшебной скрипки вырос из веры в то, что искусство воздействует не только на слух, но и на человеческую душу.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скрипки как художественный символ
</a:t>
            </a:r>
            <a:endParaRPr lang="en-US" sz="2391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Изящный силуэт, который легко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скрипка сразу привлекает внимание плавными линиями корпуса, тёплым блеском лака и строгой симметрией. В иллюстрации такой предмет выглядит не просто музыкальным инструментом, а знаком утончённости, сосредоточенности и внутреннего света.
</a:t>
            </a:r>
            <a:endParaRPr lang="en-US" sz="1431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Деталь, которая создаёт образ чуда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деревянная поверхность, тонкие струны и смычок с конским волосом делают инструмент особенно выразительным в кадре или на странице. На тёмном фоне скрипка воспринимается как предмет, вокруг которого будто концентрируется тишина, ожидание и напряжение звучания.
</a:t>
            </a:r>
            <a:endParaRPr lang="en-US" sz="1431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скрипка воспринимается как «волшебная»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силу впечатления создают голосоподобность и эмоциональная гибкость звучания; именно они подпитывают литературный мотив чуда.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художественно-акустических свойств скрипки; справочные сведения о тембре и диапазоне инструмента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тембр особенно убедителен в лирических и драматических эпизодах, где важна смена интонаций и психологической напряжённости.
</a:t>
            </a:r>
            <a:endParaRPr lang="en-US" sz="144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в сказках, легендах и притчах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сказочном сюжете скрипка часто становится предметом испытания: герой должен понять, способен ли он использовать дар не ради выгоды, а ради добра.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Чудесное звучание нередко помогает восстановить справедливость: оно раскрывает скрытую правду, примиряет враждующих или заставляет героя увидеть последствия своих поступков.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вещь не обладает силой сама по себе; решающими оказываются доброта, честность, талант и готовность отвечать за свой выбор.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литературе скрипка превращается в меру человеческой души: она выявляет, кто достоин чуда и как распорядится полученным даром.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и сказочная скрипка: сопоставление признаков
</a:t>
            </a:r>
            <a:endParaRPr lang="en-US" sz="2213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и фольклорных описаний образа скрипки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бытовой предмет в литературе получает символическое и нравственное значение.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не отменяет реальность инструмента, а усиливает его свойства, превращая звук в символ нравственного воздействия.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язык чувств в литературе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часто заменяет прямую речь в тот момент, когда персонаж не может вслух назвать своё чувство: звук выражает то, что труднее передать словами.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скрипичную мелодию в тексте раскрываются печаль, ностальгия, восторг, тревога и надежда; меняется не только настроение, но и понимание героя самим собой.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старшеклассников этот образ важен тем, что показывает: искусство становится способом самопознания и помогает осмыслить внутренний конфликт.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модель истории о волшебной скрипке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типичного сюжета литературной сказки о чудесном инструменте
</a:t>
            </a:r>
            <a:endParaRPr lang="en-US" sz="1628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и инструмент: мастерство как условие чуда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волшебная скрипка звучит по-настоящему только в руках человека, который умеет слышать музыку, дисциплинированно работать и бережно относиться к своему дару.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юного скрипача подчёркивает, что чудо в искусстве рождается из труда, памяти, слуха и сосредоточенности; без этих качеств инструмент остаётся лишь красивой вещью.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чаще всего связывают со скрипкой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грусть и надежда: именно их сочетание делает скрипку удобным образом для кульминаций и психологических сцен.
</a:t>
            </a:r>
            <a:endParaRPr lang="en-US" sz="153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художественных ассоциаций в литературоведческом анализе темы «Волшебная скрипка». Дата не указана.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тембр особенно убедителен в сценах внутреннего перелома и помогает автору передать тонкие изменения состояния героя.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 культурные примеры образа чудесной музыки
</a:t>
            </a:r>
            <a:endParaRPr lang="en-US" sz="1999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сказочном сюжете чудесная музыка помогает герою пройти испытание, распознать ложь или восстановить нарушенную справедливость. Волшебство здесь всегда связано с нравственным выбором.
</a:t>
            </a:r>
            <a:endParaRPr lang="en-US" sz="1281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поэзия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скрипка часто становится знаком вдохновения, памяти и скрытой боли. Её звук передаёт то, что трудно сказать напрямую, поэтому образ приобретает особую лирическую выразительность.
</a:t>
            </a:r>
            <a:endParaRPr lang="en-US" sz="1281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и опера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скрипка нередко сопровождает поворот действия, подчёркивая конфликт, трагическую красоту или внутреннее напряжение персонажа. Музыка усиливает эмоциональный смысл реплик и жестов.
</a:t>
            </a:r>
            <a:endParaRPr lang="en-US" sz="1267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 анимация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визуальных искусствах образ скрипки часто усиливается светом, движением и символическими деталями. Так музыка превращается в зримый знак мечты, памяти и преобразующей силы искусства.
</a:t>
            </a:r>
            <a:endParaRPr lang="en-US" sz="1281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значения волшебной скрипки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соединяет личное и общекультурное: скрипка выражает не только мастерство, но и память, свободу, внутреннее равновесие.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распространённых литературных интерпретаций образа скрипки. Дата не указана.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основных смыслов образа и их литературного проявления.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ощущение чуда в литературе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Точная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вводит предмет или звук с конкретными признаками: тембр, блеск дерева, движение смычка. Реалистическая основа делает дальнейшее чудо убедительным.
</a:t>
            </a:r>
            <a:endParaRPr lang="en-US" sz="1467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Обыденная ситуация неожиданно сопоставляется с необычным звучанием. На этом фоне музыкальный образ начинает восприниматься как выход за пределы привычного опыта.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Эмоциональный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5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реагируют на музыку сильнее, чем на слова: вспоминают прошлое, меняют решение, испытывают облегчение или тревогу. Чудо получает психологическое объяснение.
</a:t>
            </a:r>
            <a:endParaRPr lang="en-US" sz="1289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Смысловой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приводит к нравственному прозрению или внутреннему изменению героя. Так художественный эффект превращается в вывод о силе искусства.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звука к смыслу: путь литературного восприятия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музыкальный образ превращается в художественную идею через переживание героя и читателя.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скрипка в иллюстрациях и сценическом искусстве
</a:t>
            </a:r>
            <a:endParaRPr lang="en-US" sz="2037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книжной графике скрипку часто окружает мягкое сияние, будто звук становится видимым. Такой приём подчёркивает не бытовую, а символическую природу инструмента и сразу выделяет его как источник чуда.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вокруг инструмента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афишах и сценических эскизах важен не только сам инструмент, но и жест музыканта. Напряжённая линия руки, разлетающиеся ноты и динамика позы делают музыку почти осязаемой.
</a:t>
            </a:r>
            <a:endParaRPr lang="en-US" sz="122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смычка как действие
</a:t>
            </a:r>
            <a:endParaRPr lang="en-US" sz="1355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театральном и анимационном изображении скрипка нередко связывается со звёздами, ветром и светом. Визуальные детали помогают передать мысль о духовном росте и преобразовании героя.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образ внутреннего подъёма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образ волшебной скрипки встречается чаще всего
</a:t>
            </a:r>
            <a:endParaRPr lang="en-US" sz="2334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фольклор задают основу образа, а другие искусства развивают его визуально и эмоционально.
</a:t>
            </a:r>
            <a:endParaRPr lang="en-US" sz="167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культурных сфер, в которых используется мотив волшебной скрипки. Дата не указана.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легко переходит между жанрами, сохраняя узнаваемый мотив чуда, даже когда меняются форма и способ его подачи.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остаётся актуальной для старшеклассников
</a:t>
            </a:r>
            <a:endParaRPr lang="en-US" sz="2217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волшебной скрипки помогает говорить о таланте не как о случайной удаче, а как о личной ответственности за собственные способности и выбор жизненного направления.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близка подросткам, потому что соединяет поиск себя, переживание одиночества и стремление быть услышанным без лишних слов, через действие и творчество.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 чудесной музыке показывают, как внутренний рост связан с трудом, дисциплиной и умением слышать других, а не только себя.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важна и нравственная сторона: искусство в этих текстах не развлекает, а проверяет человека на доброту, честность и готовность к переменам.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анализа темы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тематических линий презентации о литературном образе волшебной скрипки. Дата не указана.
</a:t>
            </a:r>
            <a:endParaRPr lang="en-US" sz="1147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литературный образ соединяет историю инструмента, символику и нравственный смысл.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темы требует учитывать одновременно факты культуры и художественный смысл: именно их соединение создаёт целостный образ.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скрипка: от звука к нравственному смыслу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волшебной скрипки показывает, как музыка в литературе становится языком души, испытанием характера и знаком преображения. Через неё раскрываются талант, память, надежда и ответственность человека.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2026-05-23T16:44:39Z</dcterms:created>
  <dcterms:modified xsi:type="dcterms:W3CDTF">2026-05-23T16:44:39Z</dcterms:modified>
</cp:coreProperties>
</file>