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jpe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6810" y="745950"/>
            <a:ext cx="4213031" cy="4397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909500" cy="143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
</a:t>
            </a:r>
            <a:endParaRPr lang="en-US" sz="34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798800"/>
            <a:ext cx="2167500" cy="1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1883775"/>
            <a:ext cx="4082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Весёлые народные стихи, которые звучат как маленькая игра.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0225" y="914904"/>
            <a:ext cx="3706800" cy="365974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4596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родилась потешка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729950"/>
            <a:ext cx="41589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пришла из устного народного творчества. Её долго передавали на слух, без книг, и пели дома, в игре, во время умывания, одевания и перед сном.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401275"/>
            <a:ext cx="66318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потешку особенной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4725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всегда короткая, поэтому её легко услышать, понять и быстро запомнить. В ней обычно один простой эпизод, который сразу вызывает улыбку.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666350" y="251215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ритм, повторы и звучные слова. Благодаря им текст звучит почти как песенка и легко произносится вслух.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146400" y="3669600"/>
            <a:ext cx="29664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особенно нравится детям своим добрым и весёлым настроением. Она не пугает, а приглашает послушать, повторить и поиграть.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и движение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3157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можно показать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потешках слова связаны с хлопками, шагами и жестами. Ребёнок не только слушает текст, но и может сразу повторить действие.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760025"/>
            <a:ext cx="3803100" cy="91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руками и лицом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способ делает смысл понятным даже самым маленьким слушателям. Пальчиковые игры и весёлая мимика помогают превратить чтение в маленькое представление.
</a:t>
            </a:r>
            <a:endParaRPr lang="en-US" sz="112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2871" y="3133241"/>
            <a:ext cx="559500" cy="4973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52137" y="1681993"/>
            <a:ext cx="559500" cy="4476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темы встречаются в потешках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и знакомые герои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 потешках появляются кот, петушок, зайка и другие понятные детям персонажи. Они ведут себя просто, поэтому историю легко представить и запомнить.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дела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потешек умываются, клюют, прыгают, идут или разговаривают. Такие действия знакомы ребёнку, поэтому маленький сюжет сразу становится близким и смешным.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 погода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потешках нередко встречаются солнце, дождик, ветер и небо. Эти образы делают текст живым, а картину — ясной даже без длинного объяснения.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весёлая история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в потешках совсем небольшие, но очень живые. В них главное — движение, рифма и добрый конец, который легко вызывает улыбку.
</a:t>
            </a:r>
            <a:endParaRPr lang="en-US" sz="98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смешные слова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любят повтор звуков: тук-тук, топ-топ, кыш, ля-ля. Такие сочетания делают речь звонкой, яркой и особенно заметной на слух.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них часто встречаются ласковые формы: котик, зайчик, ручки. Они создают тёплое настроение и делают текст по-домашнему добрым.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потешки звучат в жизни
</a:t>
            </a:r>
            <a:endParaRPr lang="en-US" sz="2800" dirty="0"/>
          </a:p>
        </p:txBody>
      </p:sp>
      <p:sp>
        <p:nvSpPr>
          <p:cNvPr id="10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240200" y="171554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помогает начать день спокойно и весело. Её легко произнести во время умывания, одевания или первых утренних игр.
</a:t>
            </a:r>
            <a:endParaRPr lang="en-US" sz="1143" dirty="0"/>
          </a:p>
        </p:txBody>
      </p:sp>
      <p:sp>
        <p:nvSpPr>
          <p:cNvPr id="12" name="Text 3"/>
          <p:cNvSpPr txBox="1"/>
          <p:nvPr/>
        </p:nvSpPr>
        <p:spPr>
          <a:xfrm>
            <a:off x="2498375" y="1734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прогулки, игр и пальчиковых забав потешка поддерживает движение и внимание. Короткий текст удобно повторять вместе.
</a:t>
            </a:r>
            <a:endParaRPr lang="en-US" sz="1143" dirty="0"/>
          </a:p>
        </p:txBody>
      </p:sp>
      <p:sp>
        <p:nvSpPr>
          <p:cNvPr id="13" name="Text 4"/>
          <p:cNvSpPr txBox="1"/>
          <p:nvPr/>
        </p:nvSpPr>
        <p:spPr>
          <a:xfrm>
            <a:off x="4756538" y="197835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сном потешка звучит мягко и спокойно. Она помогает переключиться на отдых и создать тёплое настроение.
</a:t>
            </a:r>
            <a:endParaRPr lang="en-US" sz="1143" dirty="0"/>
          </a:p>
        </p:txBody>
      </p:sp>
      <p:sp>
        <p:nvSpPr>
          <p:cNvPr id="14" name="Text 5"/>
          <p:cNvSpPr txBox="1"/>
          <p:nvPr/>
        </p:nvSpPr>
        <p:spPr>
          <a:xfrm>
            <a:off x="7014700" y="1657788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рассказывают взрослые детям и сами дети друг другу. Весёлый ритм делает их удобными для запоминания и повторения.
</a:t>
            </a:r>
            <a:endParaRPr lang="en-US" sz="114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401275"/>
            <a:ext cx="6025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в семейной жизни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семье потешка помогает сделать обычные дела интереснее. Она звучит во время умывания, одевания и кормления, превращая привычные действия в игру.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Добрые слова отвлекают от капризов и создают ощущение заботы. Для ребёнка это часто первое маленькое стихотворение, связанное с домом и теплом.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потешек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«Сорока-белобока» — одна из самых узнаваемых потешек. В ней есть ритм, движение и понятный образ, который легко запоминается детям.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1331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«Ладушки» особенно любят за повтор и простые действия. Эта потешка звучит как игра, в которой можно хлопать в ладоши и улыбаться.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40862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«Кисонька-мурысенька» привлекает ласковыми словами и мягким тоном. В ней чувствуется доброта, а маленький сюжет звучит очень живо.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6039300" y="1827929"/>
            <a:ext cx="17058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«Петушок, петушок» запоминается звонкими повторениями и бодрым звучанием. Такие строки легко произносить вслух и радостно повторять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54925" y="2009288"/>
            <a:ext cx="618600" cy="61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23737" y="2698725"/>
            <a:ext cx="541275" cy="6186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55400" y="3524375"/>
            <a:ext cx="618600" cy="618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потешка отличается от считалки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237925" y="1713788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чего она нужна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создана для улыбки, ласки и игры со словами. Считалка нужна, чтобы выбрать водящего и быстро начать игру.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068075" y="240322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 ней главное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потешке важнее смешной образ, движение и добрый тон. В считалке на первом месте чёткий счёт, порядок и ритм.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438400" y="3228875"/>
            <a:ext cx="2445000" cy="120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она звучит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звучит как маленькая весёлая песенка и легко вызывает настроение. Считалка звучит более строго и помогает договориться о правилах.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потешка отличается от загадки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980188" y="140197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всегда прячет ответ и предлагает догадаться, а потешка ничего не скрывает: она сразу рисует веселую картинку, вызывает улыбку и настраивает на игру.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980188" y="2564650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потешке важнее рифма, повтор и звучные слова, чем поиск разгадки. Текст легко произносится вслух, поэтому дети быстро подхватывают его и запоминают.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2980188" y="3727325"/>
            <a:ext cx="3726300" cy="9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загадка проверяет сообразительность, то потешка дарит настроение. Она звучит просто, дружелюбно и смешно, а короткие строки помогают сразу почувствовать игру слов.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1197" y="808175"/>
            <a:ext cx="3704855" cy="376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401275"/>
            <a:ext cx="51309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потешка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07125" y="172032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обычно состоит из нескольких коротких строк, которые легко читать вслух. В них есть рифма, повторы и ясный ритм, поэтому слова звучат плавно и запоминаются без труда.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507125" y="2895075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одна строка подводит к действию, а последняя завершает маленькую смешную историю. Такой текст похож на словесную игру, где каждое слово работает на образ и улыбку.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8760" y="1561900"/>
            <a:ext cx="7906481" cy="3101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840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ритма к потешке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696900"/>
            <a:ext cx="87165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короткого ритма и повторов рождается веселый текст для игры.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9300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детям нужны потешки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2349400" y="123157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тренируют память: ребенок быстро запоминает короткие строки, повторяет их без страха и постепенно учится удерживать в голове целый текст.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349400" y="211365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развивают чувство ритма и слух к звучанию речи. Ребенок начинает лучше замечать, как слова складываются в ясную и певучую цепочку.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2349400" y="2995726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помогают говорить четче и свободнее. Простые и звонкие слова удобно произносить вслух, поэтому чтение становится увереннее и выразительнее.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2349400" y="3877801"/>
            <a:ext cx="3726300" cy="6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Веселая форма делает знакомство с народным словом легким и радостным. Для второклассника это понятный способ учиться через игру и доброе настроение.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62775"/>
            <a:ext cx="66993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и хорошие чувства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легко вызывает улыбку: в ней есть ласковые обращения, мягкий юмор и знакомые образы, которые не пугают, а сразу создают доброжелательное настроение.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2738737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Спокойный ритм помогает ребенку расслабиться и почувствовать себя увереннее. Даже короткое чтение может снять напряжение и сделать общение теплее.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297475" y="1356600"/>
            <a:ext cx="2235900" cy="19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взрослый или ребенок говорит потешку вслух, возникает ощущение заботы и игры. Так обычные слова превращаются в маленький праздник доброты.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175" y="1219242"/>
            <a:ext cx="2088600" cy="17602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62025" y="1219242"/>
            <a:ext cx="2088600" cy="17602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07875" y="1195692"/>
            <a:ext cx="2088600" cy="176021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96850" y="362775"/>
            <a:ext cx="59541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на уроке и дома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1592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— как веселая разминка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может предложить потешку для чтения хором, инсценировки или короткой речевой разминки. Дети легко подхватывают ритм, повторяют слова и оживляют текст движением, хлопками и мимикой.
</a:t>
            </a:r>
            <a:endParaRPr lang="en-US" sz="887" dirty="0"/>
          </a:p>
        </p:txBody>
      </p:sp>
      <p:sp>
        <p:nvSpPr>
          <p:cNvPr id="10" name="Text 2"/>
          <p:cNvSpPr txBox="1"/>
          <p:nvPr/>
        </p:nvSpPr>
        <p:spPr>
          <a:xfrm>
            <a:off x="3461774" y="3241625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— рядом с повседневными делами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звучит во время умывания, одевания, кормления и сборов. Она помогает сделать обычные дела спокойнее и веселее, а ребенок охотнее включается в знакомое действие.
</a:t>
            </a:r>
            <a:endParaRPr lang="en-US" sz="882" dirty="0"/>
          </a:p>
        </p:txBody>
      </p:sp>
      <p:sp>
        <p:nvSpPr>
          <p:cNvPr id="11" name="Text 3"/>
          <p:cNvSpPr txBox="1"/>
          <p:nvPr/>
        </p:nvSpPr>
        <p:spPr>
          <a:xfrm>
            <a:off x="6107624" y="3289800"/>
            <a:ext cx="1889100" cy="10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игры и запоминания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Короткий текст удобно учить наизусть и повторять перед сном, на прогулке или во время пальчиковых игр. Потешка быстро становится любимой, потому что ее легко произносить и приятно повторять.
</a:t>
            </a:r>
            <a:endParaRPr lang="en-US" sz="943" dirty="0"/>
          </a:p>
        </p:txBody>
      </p:sp>
      <p:sp>
        <p:nvSpPr>
          <p:cNvPr id="12" name="Text 4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38525" y="1225025"/>
            <a:ext cx="4225500" cy="136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9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96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2066350"/>
            <a:ext cx="3317400" cy="101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они делают текст ясным, звучным и легко запоминающимся.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802400"/>
            <a:ext cx="3453900" cy="22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языковых особенностей потешки по материалам школьной темы
</a:t>
            </a:r>
            <a:endParaRPr lang="en-US" sz="781" dirty="0"/>
          </a:p>
        </p:txBody>
      </p:sp>
      <p:sp>
        <p:nvSpPr>
          <p:cNvPr id="9" name="Text 4"/>
          <p:cNvSpPr txBox="1"/>
          <p:nvPr/>
        </p:nvSpPr>
        <p:spPr>
          <a:xfrm>
            <a:off x="5069425" y="2691751"/>
            <a:ext cx="35637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9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типа слов особенно помогают потешке быть понятной детям: глаголы, существительные и прилагательные
</a:t>
            </a:r>
            <a:endParaRPr lang="en-US" sz="1963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92916" y="1600705"/>
            <a:ext cx="559500" cy="4973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29721" y="3129007"/>
            <a:ext cx="505800" cy="505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78987" y="1652893"/>
            <a:ext cx="505800" cy="5058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5847028" y="3117266"/>
            <a:ext cx="505800" cy="5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80000" y="362775"/>
            <a:ext cx="6920400" cy="61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в коротком тексте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2328167" y="1354867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Домашний мир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Потешки часто говорят о умывании, кормлении, одевании и других знакомых делах. В них обычная домашняя жизнь выглядит теплой, уютной и очень близкой ребенку.
</a:t>
            </a:r>
            <a:endParaRPr lang="en-US" sz="981" dirty="0"/>
          </a:p>
        </p:txBody>
      </p:sp>
      <p:sp>
        <p:nvSpPr>
          <p:cNvPr id="16" name="Text 3"/>
          <p:cNvSpPr txBox="1"/>
          <p:nvPr/>
        </p:nvSpPr>
        <p:spPr>
          <a:xfrm>
            <a:off x="3038122" y="2887403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Добрый юмор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коротких строках всегда есть мягкая шутка, смешной поворот или ласковое обращение. Благодаря этому потешка звучит весело, но не обидно и не грубо.
</a:t>
            </a:r>
            <a:endParaRPr lang="en-US" sz="981" dirty="0"/>
          </a:p>
        </p:txBody>
      </p:sp>
      <p:sp>
        <p:nvSpPr>
          <p:cNvPr id="17" name="Text 4"/>
          <p:cNvSpPr txBox="1"/>
          <p:nvPr/>
        </p:nvSpPr>
        <p:spPr>
          <a:xfrm>
            <a:off x="6587388" y="1411289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Солнце, дождик, птицы и другие природные образы появляются в потешках легко и понятно. Они делают текст живым и помогают ребенку заметить мир вокруг себя.
</a:t>
            </a:r>
            <a:endParaRPr lang="en-US" sz="981" dirty="0"/>
          </a:p>
        </p:txBody>
      </p:sp>
      <p:sp>
        <p:nvSpPr>
          <p:cNvPr id="18" name="Text 5"/>
          <p:cNvSpPr txBox="1"/>
          <p:nvPr/>
        </p:nvSpPr>
        <p:spPr>
          <a:xfrm>
            <a:off x="6955429" y="2875662"/>
            <a:ext cx="19992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теплота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хранит уважение к ребенку, любовь к простым делам и радость общения. Через нее передается народная мудрость, понятная даже самым маленьким слушателям.
</a:t>
            </a:r>
            <a:endParaRPr lang="en-US" sz="9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32" y="914025"/>
            <a:ext cx="3663136" cy="388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02950"/>
            <a:ext cx="8098500" cy="5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сочинить свою потешку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7745075" y="4707800"/>
            <a:ext cx="1219200" cy="25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240325" y="125080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выбери короткий ритм и одного веселого героя: кота, зайку, птичку, щенка или дождик. Потом подбери звонкие слова и повтори их так, чтобы текст легко звучал вслух.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240325" y="2425550"/>
            <a:ext cx="3706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придумай простое действие и смешной конец. Пусть строка легко представляется в движении, а вся потешка будет доброй, короткой и запоминающейся.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28100" y="978525"/>
            <a:ext cx="5287800" cy="23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— радость, которую легко повторить
</a:t>
            </a:r>
            <a:pPr algn="ctr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Потешка остается любимой, потому что соединяет игру, ритм и добрый смех. Она помогает детям говорить, слушать и запоминать слова, сохраняя тепло народной традиции.
</a:t>
            </a:r>
            <a:endParaRPr lang="en-US" sz="3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2026-05-24T03:02:19Z</dcterms:created>
  <dcterms:modified xsi:type="dcterms:W3CDTF">2026-05-24T03:02:19Z</dcterms:modified>
</cp:coreProperties>
</file>