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человек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 нашего происхождения — шаг за шагом.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исследует древнее прошлое человека?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 палеонтологи по крупицам собирают историю человека: находят кости, орудия, следы стоянок и узнают, как жили наши далёкие предки. Особенно важные находки сделаны в Африке.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очень далёкие предки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 не совсем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предки человека больше напоминали обезьян, чем современных людей. Но у них уже были свои особенности, которые постепенно помогли им стать ближе к человеку.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умели лазать по деревьям, но всё чаще спускались на землю. Так им приходилось искать пищу, замечать опасность и приспосабливаться к новым условиям.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предки стали ходить не только по веткам, у них освободились руки. Это помогало переносить еду, камни и заботиться о детёнышах.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они небольшими группами. Вместе было проще выживать: искать пищу, защищаться и не потеряться в большом и опасном мире.
</a:t>
            </a:r>
            <a:endParaRPr lang="en-US" sz="11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учёные называют Африку важным местом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было много лесов, саванн и животных. Такие природные условия давали древним людям разные возможности для жизни, поиска пищи и передвижения.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менялся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некоторых местах стало суше. Еду находить было труднее, а значит, предкам человека приходилось чаще искать новые места и новые способы выживания.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было приспосабливаться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становились сложнее, выживали те, кто лучше подстраивался. Так появлялись новые привычки, более смелые решения и полезные умения.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первых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Африке нашли очень древние кости, каменные орудия и следы стоянок. Поэтому учёные считают этот материк важнейшим местом в истории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на двух ногах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освободились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древние люди стали ходить прямо, их руки перестали служить только опорой. Ими стало удобнее переносить пищу, камни и даже маленьких детей.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помогало смотреть поверх высокой травы и заранее замечать опасность. Это было очень полезно, когда вокруг бродили хищники.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на двух ногах оказалось выгодно: так можно было двигаться по земле, искать еду и быстрее приспосабливаться к новым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человек со временем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изменений, по данным археологии и палеонтологии.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— первые помощники человека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камни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первые орудия были совсем простыми. Острый камень помогал резать мясо, раскалывать кости и делать труд, который руками выполнять было очень трудно.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Скребки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Скребками древние люди счищали шкуру и убирали лишнее с дерева. Такой инструмент делал работу аккуратнее и быстрее, а значит, экономил силы.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Рубило было универсальным помощником: им можно было рубить, разрезать и обрабатывать разные материалы. Для древнего человека это был почти многофункциональный инструмент.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труде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камень сильно облегчал жизнь. С его помощью люди добывали пищу и готовили материалы для стоянки, становясь более ловкими и самостоятельными.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изменил жизнь людей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согревал людей в холодные вечера и давал свет после захода солнца. Это помогало дольше не бояться темноты и чувствовать себя спокойнее.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отпугивал хищников и делал стоянку безопаснее. Вокруг огня древние люди могли собираться вместе и чувствовать, что рядом есть защита.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Вкусная и безопасная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огне пища становилась мягче и легче для еды. После приготовления её было проще пережёвывать, а значит, ужин становился и вкуснее, и удобнее.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палеоантропологии, именно в этот период умение думать, запоминать и учиться стало особенно важным для выживания.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данные о ранних каменных орудиях и развитии человека
</a:t>
            </a:r>
            <a:endParaRPr lang="en-US" sz="637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млн лет
</a:t>
            </a:r>
            <a:endParaRPr lang="en-US" sz="5629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с появления первых каменных орудий, и у предков человека началось заметное усложнение мышления.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общение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не только кричать или подавать сигналы, но и передавать мысли, просьбы и предупреждения. Это сделало общение намного точнее и полезнее.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Договариваться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помогала решать, кто пойдёт искать пищу, кто останется у стоянки и как действовать вместе. Без договорённости группе было бы гораздо труднее.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детях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слов взрослые могли успокаивать малышей, объяснять правила и учить их нужным действиям. Так дети быстрее узнавали, как жить в группе.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 и 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помогала делиться едой, просить о помощи и предупреждать об опасности. Чем лучше люди общались, тем сильнее становилась вся группа.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костра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садилось, маленькая группа людей собиралась вместе у стоянки. Кто-то приносил сухие ветки, кто-то присматривал за детьми, а кто-то проверял, нет ли рядом опасных зверей. Вместе было спокойнее и теплее, чем поодиночке.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своё дело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группе не было лишних людей: каждый помогал по-своему. Один искал ягоды и коренья, другой собирал камни для орудий, третий следил за малышами. Так семья справлялась с трудностями и не оставалась без поддержки.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маленькими группами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древних людей со временем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дары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собирали ягоды, коренья, орехи и семена. Такая пища была рядом, но её нужно было долго искать и беречь.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добыча мяса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стали чаще добывать мясо. Оно помогало сильнее насыщаться и давало больше сил для жизни в трудных условиях.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ловля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рек и озёр люди научились ловить рыбу. Это расширило их меню и сделало пищу разнообразнее.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Умнее готовить еду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стали лучше добывать и готовить пищу. Разнообразное питание помогало им становиться выносливее и крепче.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стоянок к первым жилищам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94800" y="148155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выбирали место, где уже было безопасно и удобно: возле воды, в пещере или под навесом из веток. Там легче было переждать дождь и ночь.
</a:t>
            </a:r>
            <a:endParaRPr lang="en-US" sz="1223" dirty="0"/>
          </a:p>
        </p:txBody>
      </p:sp>
      <p:sp>
        <p:nvSpPr>
          <p:cNvPr id="11" name="Text 3"/>
          <p:cNvSpPr txBox="1"/>
          <p:nvPr/>
        </p:nvSpPr>
        <p:spPr>
          <a:xfrm>
            <a:off x="5094800" y="2642265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защита от непогоды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начали делать жильё сами. Ветки, шкуры, камни и кости животных помогали укрыться от ветра, холода и дождя, словно древний домик-спасатель.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5094800" y="380298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более спокойной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жилище делало стоянку надёжнее. В нём можно было хранить вещи, отдыхать всей семьёй и чувствовать себя увереннее в трудный день.
</a:t>
            </a:r>
            <a:endParaRPr lang="en-US" sz="12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людей по Земле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Африки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начали расселяться из Африки, когда искали новые места для жизни, еды и воды. Дорога была долгой и непростой.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 Европе и Азии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дошли до Европы и Азии. В новых краях им пришлось привыкать к другому климату и новым животным.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разных условиях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и холодных местах люди учились выживать по-разному. Они придумывали одежду, орудия и способы добывать пищу.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расселились ещё дальше. Они заселили многие уголки Земли и научились жить на самых разных территориях.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 от других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не только находить полезные предметы, но и мастерить орудия сам. Это помогает резать, строить, переносить тяжести и решать трудные задачи.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объяснение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говорить, слушать и понимать друг друга. Благодаря речи они передают просьбы, предупреждения и знания, а это очень важно для дружбы и работы.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хорошо развиты память и умение думать. Он запоминает, сравнивает, планирует и находит новые способы справляться с трудностями, почти как маленький изобретатель.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умеют помогать, делиться и заботиться о других. Они вместе строят, учат детей и поддерживают слабых, поэтому могут жить большими группами.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Кость, которая много рассказала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археолог находит всего одну кость, но она уже хранит важную подсказку о прошлом. По форме и размеру учёные узнают, как выглядел древний человек и как он двигался.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нож в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костями часто лежат каменные орудия. Острый нож или скребок показывает, чем люди пользовались, когда резали мясо, снимали шкуру или работали с деревом.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костра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земле находят следы костра, это очень ценно. По уголькам и обгоревшим камням можно понять, где люди грелись, готовили еду и собирались вместе вечером.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находки учёных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узнают о прошлом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находки в земле до рассказа о жизни древнего человека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похожи на древних людей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 на руке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нас, как и у древних предков, есть руки с пятью пальцами. Они помогают хватать предметы, делать орудия, рисовать и выполнять множество полезных дел каждый день.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как и древние предки, не любят жить совсем одни. Нам важно быть в семье, дружить, помогать друг другу и чувствовать поддержку, когда что-то не получается.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детях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детёныши долго нуждаются в помощи взрослых. Поэтому забота о малышах была важна и тысячи лет назад, и сегодня — без неё никуда.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продолжаем учиться всю жизнь: сначала дома и в школе, потом в работе и в обычных делах. Это очень древнее и очень полезное умение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за миллионы лет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9586" y="1972829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предков человека появилась более уверенная ходьба на двух ногах. Это освободило руки и помогло замечать опасность дальше.
</a:t>
            </a:r>
            <a:endParaRPr lang="en-US" sz="858" dirty="0"/>
          </a:p>
        </p:txBody>
      </p:sp>
      <p:sp>
        <p:nvSpPr>
          <p:cNvPr id="10" name="Text 3"/>
          <p:cNvSpPr txBox="1"/>
          <p:nvPr/>
        </p:nvSpPr>
        <p:spPr>
          <a:xfrm>
            <a:off x="2417509" y="3229880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научились делать орудия и пользоваться огнём. Так стало легче добывать пищу, греться и защищаться.
</a:t>
            </a:r>
            <a:endParaRPr lang="en-US" sz="858" dirty="0"/>
          </a:p>
        </p:txBody>
      </p:sp>
      <p:sp>
        <p:nvSpPr>
          <p:cNvPr id="11" name="Text 4"/>
          <p:cNvSpPr txBox="1"/>
          <p:nvPr/>
        </p:nvSpPr>
        <p:spPr>
          <a:xfrm>
            <a:off x="4706108" y="2028952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мозг становился сложнее, а речь — понятнее. Люди лучше запоминали, думали и договаривались друг с другом.
</a:t>
            </a:r>
            <a:endParaRPr lang="en-US" sz="858" dirty="0"/>
          </a:p>
        </p:txBody>
      </p:sp>
      <p:sp>
        <p:nvSpPr>
          <p:cNvPr id="12" name="Text 5"/>
          <p:cNvSpPr txBox="1"/>
          <p:nvPr/>
        </p:nvSpPr>
        <p:spPr>
          <a:xfrm>
            <a:off x="6505851" y="3327806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маленьких групп выросли большие общества. Но главное осталось прежним: умение приспосабливаться и помогать друг другу.
</a:t>
            </a:r>
            <a:endParaRPr lang="en-US" sz="8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человек стал человеком постепенно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 — это длинный путь маленьких шагов: прямохождение, орудия, огонь, речь и дружная помощь друг другу. Всё это сделало людей сильнее, умнее и находчивее.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2026-05-26T06:50:14Z</dcterms:created>
  <dcterms:modified xsi:type="dcterms:W3CDTF">2026-05-26T06:50:14Z</dcterms:modified>
</cp:coreProperties>
</file>