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Письмо-рассказ: сущность, структура и значимость
</a:t>
            </a:r>
            <a:endParaRPr lang="en-US" sz="2875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объединяющий повествование с деловой структурой для личной коммуникации.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современная роль письма-рассказа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Письма-рассказы берут начало в XVIII-XIX веках, служили развитию письменной речи, а сегодня помогают самовыражению и поддержанию отношений на расстоянии.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письма-рассказа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Письмо-рассказ — это повествовательный текст, адресованный конкретному человеку, в котором отражён личный опыт и переживания автора.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формируется в дружеском или полуофициальном стиле, что позволяет выразить индивидуальные чувства и поддерживать контакт с адресатом.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жанр актуален для обмена новостями, воспоминаниями и событиями, формируя живую и эмоциональную коммуникацию.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Персональное обращение и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 обращения к адресату и выстроено по линейной композиции: введение, основная часть, заключение, что обеспечивает понятность и логичность изложения.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 и индивидуальность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письма непосредственный, автор выражает личные оценки и эмоции, что делает рассказ живым и подчеркивает индивидуальный стиль написания.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Субъективность и описание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отражаются личные впечатления и субъективное восприятие событий, что создаёт тесную связь между автором и читателем.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письма-рассказа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письма-рассказа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открывает письмо и задаёт контакт с адресатом, создавая личную атмосферу общения.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кратко вводит в тему письма, указывая на повод и контекст написания.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подробно описывает ключевые события или переживания, раскрывая суть рассказа.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подводит итоги, выражает пожелания или задаёт вопрос, завершая письмо и оставляя открытый диалог.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выражения и эмоциональность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часто используются простые диалектные обороты, междометия и риторические вопросы, которые делают текст живым и приближенным к устной речи.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для индивидуальности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метафоры и сравнения помогают ярко передавать переживания, оживляют описание и усиливают эмоциональное воздействие на читателя.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языка и стиль письма-рассказа
</a:t>
            </a:r>
            <a:endParaRPr lang="en-US" sz="29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письма-рассказа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впечатлениями и важными событиями позволяет поддерживать тесную связь с адресатом, делая общение более содержательным.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укрепляет дружеские и семейные отношения, способствуя взаимопониманию и эмоциональной близости.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Письмо-рассказ развивает навыки письменного самовыражения и способствует самоанализу через проговаривание жизненных ситуаций.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впечатлениях от новых мест, интересных событиях и знакомстве с культурой расширяет кругозор и оттеняет личный опыт.
</a:t>
            </a:r>
            <a:endParaRPr lang="en-US" sz="1447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мероприятия и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побед, участия в конкурсах и мероприятиях развивает умение аргументированно передавать свои успехи и эмоции.
</a:t>
            </a:r>
            <a:endParaRPr lang="en-US" sz="1329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и встречи с 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памятных моментах с близкими людьми укрепляют семейные и дружеские узы, показывая важность социальных связей.
</a:t>
            </a:r>
            <a:endParaRPr lang="en-US" sz="1418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трудностей и новые увлечения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личных испытаниях или открытии новых хобби отражают рост личности и мотивируют к развитию.
</a:t>
            </a:r>
            <a:endParaRPr lang="en-US" sz="1370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темы для писем-рассказов у школьников
</a:t>
            </a:r>
            <a:endParaRPr lang="en-US" sz="237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тем в письмах-рассказах среди школьников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предпочтения десятиклассников в темах при написании писем-рассказов в 2023 году.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 школьная жизнь остаются основными источниками вдохновения, что говорит о важности жизненного опыта для подростков.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учеников 10 классов, 2023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грамотной письменной речи способствует точному и убедительному выражению мыслей в разных сферах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мышление улучшается благодаря структурированию событий и причинно-следственных связей в повествовании.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передачи эмоциональных оттенков в письме обогащают понимание и коммуникацию с окружающими.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эмпатии помогает лучше воспринимать чувства собеседников и выстраивать глубокие отношения.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письма-рассказа для развития личности
</a:t>
            </a:r>
            <a:endParaRPr lang="en-US" sz="28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написания письма-рассказа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задания и целей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задачи письма, выберите адресата и определите тему. Чёткое понимание цели поможет сформировать структуру и стиль повествования.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плана и подбор лексики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план с ключевыми событиями и выберите подходящую разговорную и выразительную лексику для живого повествования.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чернового варианта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Изложите историю последовательно, опираясь на план, избегая отвлечений и неразборчивых формулировок.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и оформление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текст на ошибки, скорректируйте стиль, соблюдайте нормы эпистолярного жанра и по необходимости дополните или сократите материал.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написания письма-рассказа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для создания связного и выразительного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написании письма-рассказа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 логические недостатки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письма страдают от отсутствия чёткой структуры и логической последовательности, что затрудняет восприятие. Перескакивание между темами и поверхностное раскрытие событий ослабляют эмоциональную выразительность текста.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 стилистические ошибки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орфографии, пунктуации и неграмотное использование лексики снижают качество письма. Часто встречается неестественная речь и слабое использование выразительных средств, что делает повествование менее живым и достоверным.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письма-рассказа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и логичность изложения: текст должен содержать полный рассказ с чёткой последовательностью событий и смысловой связью между частями.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стиль: необходимо соблюдение жанровых особенностей, наличие обращения, введения, основной части и заключения, а также соответствующий тон и стиль.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 пунктуация: письмо оценивается по грамотности написания, правильному использованию знаков препинания и отсутствию ошибок.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речи и эмоциональная окрашенность: текст должен содержать живые описания, личные оценки и эмоциональные оттенки, отражающие индивидуальность автора.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9966" y="1406675"/>
            <a:ext cx="2478818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письма-рассказа и других жанров эпистолярии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разных видов писем выявляет уникальные черты письма-рассказа как самого личного и эмоционального жанра.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Письмо-рассказ выделяется субъективностью и эмоциональностью по сравнению с другими жанрами, ориентированными на официальность и краткость.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ФГОС, 2023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путешествие к Байкалу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недавно вернулся из поездки на озеро Байкал. Маршрут был сложным, но прекрасным — прогулки по лесам, знакомство с местной природой и новыми друзьями сделали впечатления незабываемыми.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знакомства с культурой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Байкале я познакомился с удивительным народным творчеством и традициями. Это расширило кругозор и помог почувствовать связь с историей региона, что вызвало у меня глубокие эмоции.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поездки и планы на будущее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поездка подарила массу положительных эмоций и вдохновения. Теперь я с нетерпением жду новых приключений и хочу поделиться с тобой всеми деталями при встрече.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письма-рассказа другу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письма-рассказа на коммуникацию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Письмо-рассказ развивает умение сочувствовать собеседнику, повышая качество текста за счёт внимания к эмоциям и настроениям адресата.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способствует формированию культуры письменного общения и укрепляет доверительные отношения через искренний и уважительный диалог.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получаемые через письмо-рассказ, облегчают обратную связь и помогают поддерживать долгосрочные связи с друзьями и близкими.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Письмо-рассказ в цифровую эпоху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письма и мессенджеры стали современными аналогами традиционного письма-рассказа, адаптируя его к быстрому обмену информацией.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блоги позволяют сохранять индивидуальный стиль повествования, расширяя аудиторию и возможности для самовыражения автора.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Письмо-рассказ в цифровой форме продолжает служить развитию письменной коммуникации, несмотря на сокращение формального письма.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и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чётко и выразительно рассказать историю обязательно для журналистов. Письмо-рассказ развивает навыки создания увлекательных текстов, объединяя факты и эмоции.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 и управление проектами
</a:t>
            </a:r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профессиях, связанных с коммуникациями и управлением, важно структурировать информацию и выстраивать доверительные отношения. Письмо-рассказ помогает совершенствовать эти навыки.
</a:t>
            </a:r>
            <a:endParaRPr lang="en-US" sz="1406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филология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педагогов и филологов навык написания и анализа писем способствует пониманию языковых особенностей и развитию творческого мышления у учеников.
</a:t>
            </a:r>
            <a:endParaRPr lang="en-US" sz="1481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письма-рассказа для профессиональной сферы
</a:t>
            </a:r>
            <a:endParaRPr lang="en-US" sz="23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Письмо-рассказ как ключ к развитию личности и коммуникации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жанром письма-рассказа расширяет коммуникативные горизонты, глубоко развивает письменную речь и способствует гармоничному личностному росту в образовательной и социальной среде.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2026-05-07T19:31:19Z</dcterms:created>
  <dcterms:modified xsi:type="dcterms:W3CDTF">2026-05-07T19:31:19Z</dcterms:modified>
</cp:coreProperties>
</file>