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29650" y="457350"/>
            <a:ext cx="67608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7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надорганизменные системы
</a:t>
            </a:r>
            <a:pPr algn="l" indent="0" marL="0">
              <a:lnSpc>
                <a:spcPct val="90000"/>
              </a:lnSpc>
              <a:buNone/>
            </a:pPr>
            <a:r>
              <a:rPr lang="en-US" sz="190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3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объединения организмов: популяции, сообщества и экосистемы.
</a:t>
            </a:r>
            <a:endParaRPr lang="en-US" sz="4074" dirty="0"/>
          </a:p>
        </p:txBody>
      </p:sp>
      <p:sp>
        <p:nvSpPr>
          <p:cNvPr id="6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понятия надорганизменных систем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экология выделилась как наука, исследующая уровни организации живых систем, включая популяции, биогеоценозы и экосистемы, что дало целостное понимание природы.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популяция?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группа особей одного вида, обитающих в одной территории и свободно скрещивающихся друг с другом. Это генетическая единица вида с четкими границами.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популяции отражает количество особей, а ареал — пространство их обитания. Пример: лягушки в конкретном пруду формируют свою популяцию.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важны для изучения эволюции и сохранения видов, так как они отражают изменения в генетическом разнообразии и адаптации к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популяции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плотность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и половая структура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определяет количество особей, а плотность — их распределение на определённой площади. Эти параметры влияют на устойчивость популяции.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показывает долю молодых и взрослых, что влияет на рост популяции. Половой состав важен для воспроизводства и поддержания численности.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популяций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и смертность напрямую влияют на рост или сокращение популяции в зависимости от условий среды.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и эмиграция изменяют численность, способствуя обмену генами между популяциями.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колебания и природные катастрофы вызывают резкие изменения численности, влияют на выживаемость видов.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пищи и наличие хищников регулируют численность через конкуренцию и пищевые цепи, влияя на равновесие в экосистемах.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изменений численности популяции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график иллюстрирует сложную взаимозависимость между хищниками и их жертвами, отражая циклы и обратную связь.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Циклическая динамика популяций определяется взаимным влиянием численности хищников и жертв, поддерживая экологическое равновесие.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Канады по популяциям зайца и волка, 2018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39430"/>
            <a:ext cx="220800" cy="176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биологического сообщества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природные условия создают единую среду для всех видов, влияя на развитие сообщества и его устойчивость.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жизни в сообществе связаны через питание, конкуренцию и симбиоз, что формирует сложную сеть отношений и равновесие.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сообществе состоят разные виды организмов, включая растения, животных и микроорганизмы, объединённые общей средой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взаимоотношений в сообществе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взаимовыгодное сожительство разных видов, например, грибы-микориза улучшают питание корней деревьев.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 при борьбе за ограниченные ресурсы, что влияет на распределение и численность видов, например, волки и лисы борются за пищу.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и паразитизм подразумевают использование одного вида другим для питания или места обитания, как сова охотится на мышь.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767761"/>
            <a:ext cx="4007700" cy="2210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межвидовых взаимодействий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основных типов взаимодействий между видами с примерами из природы, показывающая сложность экологических связей.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отношений между видами поддерживает устойчивость и баланс биологических сообществ.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организмов в биологическом сообществе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водоросли преобразуют солнечную энергию в пищу, образуя основу пищевых цепей. Без продуцентов жизнь в экосистемах невозможна.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Продуценты: создатели органики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и хищники питаются органическими веществами, поддерживая энергетический поток и регулируя численность организмов в сообществе.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Консументы: потребители энергии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разлагают органические остатки, возвращая вещества в почву, обеспечивая круговорот веществ и поддержание почвенного плодородия.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Редуценты: утилизация и круговорот
</a:t>
            </a:r>
            <a:endParaRPr lang="en-US" sz="13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поток в сообществе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экологии, современный обзор энергообмена,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экосистема?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— это совокупность всех живых организмов (растений, животных, микроорганизмов) вместе с неживыми компонентами (почва, вода, воздух), связанных круговоротом веществ и энергии.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экосистеме происходят обмены веществ и энергии, обеспечивающие поддержание жизни и устойчивость, а компоненты взаимно влияют друг на друга, создавая целостную систему.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пруд объединяет водоросли, рыбы, микроорганизмы, глину и солнечный свет, что иллюстрирует взаимодействие биотических и абиотических элементов экосистемы.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круговорота веществ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солнечный свет для фотосинтеза, а животные влияют на уровень CO2 своим дыханием. Редуценты обеспечивают повторное включение элементов в почву.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между организмами и средой поддерживает баланс и устойчивость экосистемы, способствуя круговороту ключевых элементов.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биологии, 2022 год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описывает уникальные условия жизни вида: его корм, место обитания и роль в сообществе, включая влияние на других организмов и среду обитания.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бобр строит плотины и меняет течение рек, создавая новые возможности и места обитания для рыб и многих других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услуги для человека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очищают воздух, поглощая загрязняющие вещества и выделяя кислород, что критично для здоровья человека и всего живого.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озера обеспечивают население пресной водой, важной для питья, сельского хозяйства и промышленности.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регулируется экосистемами через поглощение углекислого газа и поддержание температуры атмосферы.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зоны в городах способствуют снижению уровня смога и создают благоприятную среду для отдыха и восстановления сил.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и восстановление экосистем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приводит к разрушению среды обитания и снижению биоразнообразия. Восстановление происходит благодаря посадке новых деревьев и созданию охраняемых территорий.
</a:t>
            </a:r>
            <a:endParaRPr lang="en-US" sz="760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вырубки лесов и борьба с ними
</a:t>
            </a:r>
            <a:endParaRPr lang="en-US" sz="839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 и озёр химическими веществами ухудшает качество воды и здоровье водных организмов. Активно внедряются технологии очистки и контроль за сбросами.
</a:t>
            </a:r>
            <a:endParaRPr lang="en-US" sz="768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водоемов и очистительные меры
</a:t>
            </a:r>
            <a:endParaRPr lang="en-US" sz="839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зубр, вновь интродуцированный в Белоруссию и Польшу, успешно восстанавливает экосистемы и способствует восстановлению естественного баланса природы.
</a:t>
            </a:r>
            <a:endParaRPr lang="en-US" sz="768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 помощью реинтродукции видов
</a:t>
            </a:r>
            <a:endParaRPr lang="en-US" sz="83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экосистем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экосистемы — это разнообразные природные сообщества, например, леса, степи, озёра и океаны с их характерными биотическими и абиотическими компонентами.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экосистемы создаются человеком, к ним относятся сельскохозяйственные поля, огороды и городские парки с ограниченным разнообразием видов.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экосистемы более устойчивы и богаты видами, в то время как искусственные зависят от человека и требуют постоянного управления.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099508"/>
            <a:ext cx="4007700" cy="173863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лесной и городской экосистем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отличия между лесной и городской экосистемами по нескольким критериям, влияющим на их устойчивость и биоразнообразие.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обладают высокой устойчивостью и богатством видов, тогда как города страдают от деградации биоразнообразия и нарушений природных процессов.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статья «Экология города», 2020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на экосистемы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климата вызывает смещение ареалов обитания многих видов, что ведет к изменению экосистемного баланса и угрозам для некоторых популяций.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Сдвиги в сезонах нарушают привычные циклы жизни животных и растений, вызывая дисбаланс в пищевых цепях.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приводит к массовому вымиранию коралловых рифов, что отражается на биоразнообразии и рыбном промысле.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приводят к сокращению численности амфибий и нарушению миграционных маршрутов многих видов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надорганизменных систем важно для сохранения природы и устойчивого развития, позволяя прогнозировать последствия и разрабатывать эффективные меры защиты окружающей среды.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6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изучения надорганизменных систем
</a:t>
            </a:r>
            <a:endParaRPr lang="en-US" sz="236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2026-05-09T08:12:25Z</dcterms:created>
  <dcterms:modified xsi:type="dcterms:W3CDTF">2026-05-09T08:12:25Z</dcterms:modified>
</cp:coreProperties>
</file>