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Go! Начинаем вместе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шаг помогает начать без страха и лишних сомнений.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Go! значит: «поехали» и «начинаем сейчас». Эта фраза помогает легко включиться в урок, игру, спорт и домашние дела.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Let’s Go!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учимся начинать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оживляет дело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кажется большим, помогает простой старт. Не нужно ждать идеального настроения: первый шаг уже делает задачу настоящей и понятной.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старт лучше, чем долгие сомнения. Если не бежать вперёд, а просто начать, становится ясно, что делать дальше и где нужна помощь.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попробовать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учимся действовать без страха ошибки. Важно не сделать всё сразу идеально, а попробовать и увидеть, что движение уже началось.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32632" y="1889713"/>
            <a:ext cx="3633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команда на скорость, а дружелюбное приглашение к движению. Слова Let’s Go! подходят, когда нужно собраться и начать прямо сейчас, без долгих раздумий.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132632" y="3183612"/>
            <a:ext cx="3633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любого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в самых разных делах: на уроке, тренировке, в чтении, уборке рюкзака и даже когда пора наконец открыть тетрадь.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Let’s Go!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стартовать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откладывают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отложить дело на потом. Тогда помогает маленький и ясный первый шаг, потому что большой план уже не кажется таким страшным.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Неясный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непонятно, с чего начать. Если задача выглядит как огромная гора, нужно превратить её в маленький понятный кусочек.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останавливает мысль: «А вдруг я ошибусь?» Такой страх знаком почти всем. Он уменьшается, если вспомнить, что ошибки случаются у каждого.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барьеры становятся меньше, когда дело дробится на короткие действия. Чем проще старт, тем легче включиться и продолжить без капризов.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 — это подсказка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 не «плохо», а «попробуй иначе». Она помогает заметить, где именно нужно ещё раз проверить себя или выбрать другой способ.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тоже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уроке, в тетради или на тренировке попытка тоже имеет значение. Если она помогает сделать следующий шаг, значит, дело уже движется вперёд.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отношение к ошибкам делает старт легче. Тогда можно не прятаться, а исправлять, учиться и радоваться каждому улучшению.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старта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начать дело спокойно и без лишнего давления.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начать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без тумана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 делает старт спокойным. Когда ясно, что именно нужно сделать, легче собраться и не тратить силы на лишние размышления.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задача не пугает. Выучить три слова, решить два примера или собрать портфель намного проще, чем браться за всё сразу.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Нажал и начал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цель похожа на кнопку «старт»: нажал — и дело уже пошло. Это помогает почувствовать движение с первых минут.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понятна, легче увидеть результат. Даже один выполненный пункт уже показывает: сегодня получилось сделать важный шаг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старт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подготовка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тетрадь, достать учебник или надеть форму — это уже старт. Такой шаг не пугает и быстро включает в работу.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одно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делается одно короткое действие: написать дату, прочитать первое задание или сделать первое движение. После этого начинать дальше уже легче.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легче идти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первый шаг сделан, становится проще продолжать. Мозг понимает: дело началось, и теперь можно двигаться спокойно, без лишней суеты.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Поддержка рядом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спокойный человек, начинать легче. Он напоминает: не нужно делать всё сразу, достаточно одного шага и немного терпения.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поддерживают лучше, чем замечания. Фразы вроде «Я рядом» или «Попробуй ещё раз» помогают не сдаться после первой неудачной попытки.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друга особенно полезна в школе и на кружке. Вместе проще открыть задание, обсудить первый шаг и не бояться спросить, если что-то непонятно.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не делает дело за тебя, но помогает двигаться дальше. Главное — не смеяться над ошибками, а радоваться каждому удачному шагу.
</a:t>
            </a:r>
            <a:endParaRPr lang="en-US" sz="10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Проверяем прогресс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не только конечный результат, но и путь к нему. Если сегодня задача стала понятнее, а действие заняло меньше сил, значит, прогресс уже появился.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себе простые вопросы: что я уже сделал, что получилось быстрее, что стало легче. Такие ответы помогают увидеть маленькие победы без лишней строгости.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Галочка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галочка в списке напоминает: дело движется. Она не обязана быть большой — иногда достаточно одного шага, чтобы почувствовать уверенность и продолжить.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Мини-челлендж 30 секунд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 кроссовки и сделай один прыжок или шаг на месте. Часто самый короткий старт превращается в целое дело, если не откладывать его потом.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первое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 первое слово, дату или один пример. Такой маленький шаг помогает перестать смотреть на задачу как на огромную гору и спокойно двигаться дальше.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 вещи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пенал, форму или тетради на завтра. Когда нужные вещи уже рядом, начинать проще, потому что ничего не приходится искать в последний момент.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страницу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учебник и посмотри на первую страницу. На это уходит меньше минуты, зато мозг уже понимает: старт начался, и дальше входить в дело намного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431" y="3242778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учёбы выбери одно короткое действие: прочитать страницу, решить один пример или выучить три слова. Небольшой объём помогает начать без усталости и лишних споров с собой.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движения подойдёт простое задание: сделать пять прыжков, пройтись по комнате или потянуться. Тело быстро просыпается, а вместе с ним легче включается и настроение.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помощи дома выбери один понятный шаг: убрать карандаши, сложить одежду или поставить чашку на место. Маленькая помощь тоже считается важным делом и радует взрослых.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 тоже нужен старт: почитать перед сном, послушать спокойную музыку или просто посидеть без спешки. Хороший отдых помогает снова браться за дела с силой.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одно действие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старта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шаг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свой шаг одним коротким предложением. Когда цель понятна, она перестаёт пугать и превращается в конкретное дело, которое можно начать прямо сейчас.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получается, попроси подсказку у взрослого или друга. Это не слабость, а умный способ не застревать и быстрее найти верное движение.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сделай действие настолько маленьким, чтобы оно не спорило с тобой. Открыть тетрадь, взять мяч, достать клей — такой старт не требует героизма.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отметь результат: галочкой, смайликом или словом «готово». Так видно, что ты не просто старался, а действительно продвинулся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маленьких побед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долго смотрела на домашнее задание и никак не могла начать. Она решила сделать только один пример, потом второй, и страх быстро уменьшился. Оказалось, что самое трудное — не считать, а открыть тетрадь.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 — уже старт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попытка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Артём устал после первого круга и захотел остановиться. Тренер предложил попробовать ещё раз, но в спокойном темпе. Артём сделал новый круг и заметил, что дыхание стало ровнее, а ноги — увереннее.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без спешки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Лиза сама собрала портфель на следующий день. Она положила тетради, пенал и форму, а утром ничего не искала в спешке. Маленькая привычка помогла ей начать день спокойно и без «где мой дневник?»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друга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другу простые тёплые слова: «Я верю в тебя» или «Давай вместе». Иногда поддержка нужна не длинная, а такая, чтобы сразу стало чуть спокойнее.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друг растерялся, помоги ему увидеть первый шаг. Можно предложить: «Начни с одной строчки» или «Покажи, с чего можно стартовать».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смейся над ошибками и не подгоняй слишком быстро. Когда рядом спокойно и безопасно, человеку легче попробовать ещё раз и не закрываться в себе.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Радуйся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Радуйся общему старту, даже если он совсем маленький. Команда становится сильнее, когда каждый чувствует: его попытка заметна и важна для всех.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начнёшь первым?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Домашка часто кажется большой, но можно начать с одного задания или даже с открытия тетради. Первый честный шаг уже делает дело реальным.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хорошо начинается с одного движения: потянуться, шагнуть на месте или сделать пару приседаний. Тело быстрее включается, чем думает ленивый соня.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удобно стартует с первой страницы или одного абзаца. Если не пытаться прочитать всё сразу, история открывается спокойно и даже немного интригует.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стола начинается с одного предмета: положить на место карандаши или убрать бумажки. Когда поверхность становится свободнее, продолжать уже совсем не страшно.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завтра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маршрут на один день: от выбора дела до отметки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дело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одно дело, которое действительно можно начать сегодня, а не «когда-нибудь потом». Маленькое решение помогает не спорить с собой и быстрее перейти к действию.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сделай самый короткий шаг: открой нужную страницу, достань форму или напиши первую строчку. Именно так начинается движение, а не с долгих обещаний.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отметь, что уже получилось, и похвали себя за попытку. Чем чаще замечаешь маленький прогресс, тем смелее берёшься за большие дела.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первый шаг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Go! — начинаем смело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помнить: начать можно с малого, а ошибка помогает учиться, а не останавливает. Let’s Go! — это дружный старт, спокойная поддержка и радость от каждого шага вперёд.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2026-07-25T17:49:36Z</dcterms:created>
  <dcterms:modified xsi:type="dcterms:W3CDTF">2026-07-25T17:49:36Z</dcterms:modified>
</cp:coreProperties>
</file>