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феномен: обзор и ключевые направления исследования
</a:t>
            </a:r>
            <a:endParaRPr lang="en-US" sz="1895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явление США в истории, культуре и экономике мирового значения.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формирования американского общества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сформировались на основе колониальных традиций, идей Просвещения, борьбы за независимость и активного притока иммигрантов из разных континентов, что создало многообразную национальную основу.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национальной идентичности и особенности многообразия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Идеалы независимости, закреплённые в Декларации 1776 года и Конституции 1787 года, заложили фундамент американской идентичности с акцентом на свободу и права человека.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волны иммиграции способствовали формированию этнического, культурного и языкового разнообразия, что укрепило концепцию 'плавильного котла' в стране.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между Югом, Севером и Западом создают многогранность восприятия идентичности и влияют на социально-культурные особенности.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географии и природных ресурсов в развитии США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Континентальное расположение с выходом к Атлантическому и Тихому океанам обеспечивает стратегические преимущества для торговли и военной безопасности.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страны и разделение на три часовых пояса способствовали развитию автономных экономических регионов и адаптации коммуникационных систем.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'Манфест Дестини' и освоение Запада стимулировали экономическое расширение и формирование внутреннего рынка.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ресурсы, включая нефть, газ и уголь, играют ключевую роль в обеспечении энергетической базы и промышленного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и особенности политической системы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1776 — Декларация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суверенитета колоний от Великобритании и установление основ новых политических принципов.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1787 — Принятие Конституции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федеральной конституции, введение разделения властей и основ демократии.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1861–1865 — Гражданская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Севером и Югом по вопросам рабства и федерального устройства, ключевой этап формирования единства страны.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момент — двухпартийная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Демократическая и Республиканская партии формируют политический ландшафт с системой сдержек и противовесов.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лидируют по номинальному ВВП, поддерживая экономический рост через инновации и развитое предпринимательство в ключевых отраслях.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 трудовой статистики США, 2023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3,7%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безработицы в 2023 году отражает устойчивость американского рынка труда в условиях глобальных вызовов.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Демография: этнический, языковой и возрастной состав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составляют белые — 59,3%, затем латиноамериканцы, афроамериканцы и азиаты, что подчёркивает многообразие страны.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350 официально признанных языков, что отражает культурное богатство и сложность коммуникаций в обществе.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тенденции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возраст населения — 38 лет с тенденцией к старению из-за увеличения доли пожилых граждан.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коды: основные символы и их значение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США — символ единства и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«Stars and Stripes» отражает исторический путь и идеалы страны, объединяя 50 штатов в одном образе.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Свободы — подарок и символ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Франции 1886 года, символизирующий свободу и гостеприимство к иммигрантам, стала визитной карточкой Америки.
</a:t>
            </a:r>
            <a:endParaRPr lang="en-US" sz="958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и Декларация независимости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Seal олицетворяет силу, справедливость и суверенитет; Декларация закрепила ключевые ценности нации.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ковбоя и Голливудской звезды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Отражают дух приключений, свободы и массовой культуры, ставшие неотъемлемой частью мирового восприятия США.
</a:t>
            </a:r>
            <a:endParaRPr lang="en-US" sz="993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сформировали уникальные социальные и политические особенности американского общества на протяжении веков.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развития США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показывает постепенное укрепление государства и адаптацию к глобальным вызовам.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архив США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массовая культура и глобальное влияние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жанры, сформированные в США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Джаз, рок-н-ролл и хип-хоп стали мировыми культурными феноменами, продвигая американские ценности и стиль жизни.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как мировой лидер киноиндустрии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фильмов и телевидения, популярность ситкомов и реалити-шоу определяют глобальные развлекательные тренды.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 супергерои — символы массовой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Marvel и DC распространяются по всему миру, влияя на визуальное искусство и культурные стереотипы.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 формирование американской идентичности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и XX веках США пережили значительные волны иммиграции, которые привели к созданию многонационального общества. Итальянцы, ирландцы, немцы, а также азиатские и латиноамериканские мигранты внесли вклад в культурное разнообразие страны.
</a:t>
            </a:r>
            <a:endParaRPr lang="en-US" sz="888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 году в США прибыли около одного миллиона новых иммигрантов, что способствовало развитию новых образовательных и этнических общин. Латиноамериканцы стали самой быстрорастущей этнической группой, составляющей 18,9% населения.
</a:t>
            </a:r>
            <a:endParaRPr lang="en-US" sz="853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 стартапы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лидируют в мире по количеству технологических стартапов и зарегистрированных патентов. Кремниевая долина сосредоточила крупнейшие IT-компании, такие как Apple, Google, Facebook и Tesla, формируя основу инновационной экономики.
</a:t>
            </a:r>
            <a:endParaRPr lang="en-US" sz="85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научно-техническое лидерство США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 ключевые 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2022 году на научно-исследовательские проекты было инвестировано свыше 650 миллиардов долларов. США известны своими достижениями в компьютерных технологиях, интернете, мобильной связи и космических исследованиях (NASA).
</a:t>
            </a:r>
            <a:endParaRPr lang="en-US" sz="8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и вклад в мировую науку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школьное образование сочетается с обширной сетью колледжей и университетов, что обеспечивает высокий уровень подготовки специалистов. Вузы США, включая Гарвард, MIT и Стэнфорд, стабильно занимают ведущие позиции в мировых рейтингах.
</a:t>
            </a:r>
            <a:endParaRPr lang="en-US" sz="808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действует более 5000 высших учебных заведений, причем значительная часть студентов — иностранцы. Университеты играют ключевую роль в развитии науки, технологий и экономики страны.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многообразие и значение духовных традиций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и религиозная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вероисповедания закреплена в Конституции США и служит основой для формирования гражданской идентичности. Религиозные традиции становятся важным элементом социальной гармонии и поддержки общественных норм.
</a:t>
            </a:r>
            <a:endParaRPr lang="en-US" sz="1047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ландшафт религий и секуляризация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конфессиями остаются протестантизм (около 45%) и католицизм (20%), а также иудаизм, ислам и буддизм. При этом растет число людей, не относящих себя к религии — сегодня это около 26%, что отражает тенденцию к секуляризации общества.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противоречия и современные вызовы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сохраняются значительные различия в уровне доходов, доступе к образованию и медицинской помощи, что порождает социальное неравенство. Расовые и этнические конфликты приводят к возникновению движений, таких как Black Lives Matter в 2020 году.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поляризация усиливает напряженность в обществе, что требует от государства поиска баланса между защитой индивидуальных прав и обеспечением социальной справедливости для всех групп населения.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отраслей и экспортный потенциал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США представлена развитой промышленностью, включая автомобилестроение и авиастроение, а также сильным сельскохозяйственным сектором с лидирующими позициями в экспорте кукурузы и сои.
</a:t>
            </a:r>
            <a:endParaRPr lang="en-US" sz="846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 фундамент американского феномена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система и мировое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США в 2023 году превысил 25 триллионов долларов, что составляет около 28% мирового показателя. Нью-Йорк выступает крупнейшим финансовым центром с ведущими биржами NYSE и NASDAQ.
</a:t>
            </a:r>
            <a:endParaRPr lang="en-US" sz="8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роль США в мировом политическом пространстве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международные организации и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активно продвигают демократические ценности и участвуют в работе таких организаций, как ООН, НАТО и G7. Их дипломатическая политика основывается на поддержке миротворческих инициатив и международного сотрудничества.
</a:t>
            </a:r>
            <a:endParaRPr lang="en-US" sz="893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современные стратегии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Маршалловский план и доктрина Монро демонстрируют историческую роль США в формировании мировой политики. Сегодня страна продолжает поддерживать активное присутствие в Азии, Европе и на Ближнем Востоке, обеспечивая свои стратегические интересы.
</a:t>
            </a:r>
            <a:endParaRPr lang="en-US" sz="885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повседневной жизни и социокультурные реалии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американцев проживают в городах — около 83%. Развита транспортная инфраструктура включает метро, школьные автобусы и современные дорожные развязки, обеспечивающие удобство передвижения.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в досуге играют спорт, кино и путешествия. Популярны сетевые кафе и рестораны быстрого питания, а также развлекательные парки, например, Диснейленд, создающие уникальный культурный опыт.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мечта: идеал возможностей и реальные примеры успеха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мечта воплощает стремление к социальному продвижению через собственные усилия и инициативу. Истории Стива Джобса и Опры Уинфри вдохновляют множество людей стремиться к успеху.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Предпринимательство и личный вклад в развитие страны высоко ценятся в обществе. Илону Маску удаётся сочетать инновационные проекты с глобальным воздействием на технологический прогресс.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американского феномена сегодня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феномен объединяет достижения и вызовы разных сфер жизни, формируя уникальное влияние США на мир. Его понимание помогает оценить глобальные процессы и осмыслить современные исторические реалии.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2026-05-11T04:10:23Z</dcterms:created>
  <dcterms:modified xsi:type="dcterms:W3CDTF">2026-05-11T04:10:23Z</dcterms:modified>
</cp:coreProperties>
</file>