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графика функции y = ax² вдоль осей координат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парабола меняет положение без изменения формы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сдвигать графики функций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параболы помогает быстрее понимать формулы, находить вершину и строить графики без лишних вычислений. Это важный навык для сравнения функций и решения задач, где нужно определить максимум или минимум.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парабола y = ax²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ветвей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больше нуля, парабола открывается вверх. Когда a меньше нуля, её ветви направлены вниз, и график отражается относительно оси Ox.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модуль коэффициента a, тем уже парабола. При меньшем |a| график становится шире, но его общий вид остаётся таким же.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функции y = ax² вершина находится в начале координат, то есть в точке (0; 0). Это исходное положение для всех последующих сдвигов.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симметричен относительно оси Oy. Любая точка слева от неё имеет на таком же расстоянии точку справа, поэтому парабола выглядит уравновешенно.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сдвиг графика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по оси Ox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y = a(x − m)² показывает перенос параболы вдоль горизонтальной оси. При положительном m график смещается вправо, при отрицательном — влево.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вершина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такого переноса вершина переходит в точку (m; 0). Меняются только координаты положения, а форма параболы и значение коэффициента a сохраняются.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без 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по-прежнему остаётся вертикальной, а расстояния между точками графика не меняются. Поэтому парабола выглядит той же, только стоит в новом месте.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Вертикальный сдвиг графика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 n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y = ax² + n означает перенос графика вверх или вниз. Число n задаёт направление движения: положительное поднимает параболу, отрицательное опускает её.
</a:t>
            </a:r>
            <a:endParaRPr lang="en-US" sz="1519" dirty="0"/>
          </a:p>
        </p:txBody>
      </p:sp>
      <p:sp>
        <p:nvSpPr>
          <p:cNvPr id="8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вершина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вертикального сдвига вершина оказывается в точке (0; n). Ось симметрии не меняется, потому что перенос происходит только вдоль оси Oy.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a остаётся прежним, поэтому ветви направлены так же, а ширина графика не меняется. Изменяется только его положение на координатной плоскости.
</a:t>
            </a:r>
            <a:endParaRPr lang="en-US" sz="151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координаты вершины при разных сдвигах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горизонтальный перенос меняет только координату x, а вертикальный — только координату y вершины.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сравнить все случаи, форма параболы не меняется: меняется лишь положение вершины на плоскости.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формулам y = x², y = (x − 2)², y = x² + 3, y = (x − 2)² − 2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 соответствующие им сдвиги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 связь между записью формулы и положением параболы на координатной плоскости.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 скобках отвечает за горизонтальный перенос, а число вне скобок — за вертикальный. Вершина сразу показывает новое положение графика.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переноса параболы y = ax²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сдвинутую параболу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 формуле y = a(x − m)² + n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1950" y="1789450"/>
            <a:ext cx="179550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сдвиг не меняет форму графика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при сдвиге перемещается как одна фигура. Все её точки сохраняют взаимное расположение, поэтому график не растягивается и не сжимается.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Сохраняются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между точками остаются теми же, значит, ширина и крутизна зависят только от коэффициента a, а не от положения графика.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координаты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изменяются координаты всех точек, особенно вершины и оси симметрии. Именно поэтому график выглядит по-новому, хотя форма остаётся прежней.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функции y = 2(x − 1)² − 3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формуле видно, что вершина находится в точке (1; −3). Это означает, что парабола сначала сдвинута вправо, а затем опущена вниз.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задаётся уравнением x = 1. Она проходит через вершину и делит график на две одинаковые части.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ветвей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 a = 2, коэффициент положительный. Значит, ветви параболы направлены вверх, как у обычной параболы y = x².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исходным графиком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y = 2x² эта парабола сдвинута на 1 единицу вправо и на 3 единицы вниз. Форма графика при этом не меняется.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формулу y = a(x − m)² + n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 a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a показывает, куда направлены ветви параболы и насколько она узкая или широкая. Если |a| больше, график становится уже; если меньше — растягивается.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сдвиг по x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m внутри скобок отвечает за перенос вдоль оси Ox. Запись x − m означает сдвиг вправо, а x + m — влево на одинаковое число единиц.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сдвиг по y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n стоит вне скобок и задаёт вертикальное перемещение графика. Плюс перед n поднимает параболу, а минус опускает её вниз, не меняя форму.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знак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 — не перепутать знак перед m. Если читать формулу невнимательно, легко ошибиться в направлении переноса и неверно указать координаты вершины параболы.
</a:t>
            </a:r>
            <a:endParaRPr lang="en-US" sz="126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знак коэффициента a влияет на параболу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удобно сравнить две базовые параболы с одинаковым модулем коэффициента. Меняется только направление ветвей, а ширина остаётся одинаковой.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a определяет, открыта ли парабола вверх или вниз; модуль a влияет только на её ширину.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алгебра, 9 класс; иллюстративное сравнение функций y = x² и y = -x²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сдвиге графика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знак в скобках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x − m часто читают неправильно и рисуют сдвиг не в ту сторону. Нужно помнить: минус внутри формулы означает перенос вправо, а плюс — влево.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находят вершину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вершину ставят по памяти, не сверяясь с формулой. Для y = a(x − m)² + n вершина всегда имеет координаты (m; n), поэтому важно проверять обе координаты.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Изменяют форму вместо переноса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не делает параболу уже или шире. Форма меняется только при другом коэффициенте a, а при переносе вся кривая просто смещается целиком.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оси сдвига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y = ax² + n изменяет только положение по оси Oy. Если нужно смещение по горизонтали, в записи обязательно должна быть часть x − m.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которые удобно использовать для построения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примеры функций и три опорные точки для каждой параболы. Это помогает быстро строить график без длинной таблицы значений.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построения достаточно вершины и двух симметричных точек: они сразу показывают ось симметрии и сохраняют правильную форму графика.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сдвига параболы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построенного графика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 формуле и по рисунку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на координатной сетке при разных переносах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отметить базовую параболу y = ax². Её вершина находится в начале координат, а ось симметрии совпадает с осью Oy, поэтому остальные переносы легче сравнивать.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по горизонтали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вправо или влево меняется только положение вершины по оси Ox. Все точки остаются на тех же расстояниях друг от друга, а форма графика не меняется.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по вертикали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параболу поднять или опустить, её вершина перемещается выше или ниже. При этом ось симметрии остаётся вертикальной, а направление ветвей сохраняется прежним.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положений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сетке легко увидеть, что все варианты одной параболы похожи друг на друга. Различаются только координаты вершины и место пересечения с осями.
</a:t>
            </a:r>
            <a:endParaRPr lang="en-US" sz="11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графиков одной функции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показывает, как сначала работает перенос по горизонтали, а затем к нему добавляется подъём вверх. Это помогает читать формулу по частям.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m задаёт положение вершины по оси Ox, а n сдвигает весь график по Oy, не изменяя его форму.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сравнения функций y = x², y = (x − 2)² и y = (x − 2)² + 3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906" y="3057275"/>
            <a:ext cx="231188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Задания, в которых используется сдвиг графика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 формуле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виду уравнения нужно быстро отметить вершину, ось симметрии и несколько точек. Такой способ экономит время и помогает строить график аккуратно.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часто требуется сразу назвать координаты вершины по записи функции. Здесь особенно важно правильно читать числа m и n в формуле.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готовому рисунку можно определить, куда сдвинута парабола, и записать формулу. Для этого важно увидеть вершину и направление ветвей.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помогает замечать различия между похожими параболами. Даже небольшое изменение формулы сразу видно на координатной сетке и удобно объясняется через перенос.
</a:t>
            </a:r>
            <a:endParaRPr lang="en-US" sz="11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сразу показывает, где расположен график: сначала по горизонтали, потом по вертикали. По ней легко находить вершину и ось симметрии.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алгебра, правило для функции y = a(x − m)² + n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(m; n)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координаты вершины параболы в записи y = a(x − m)² + n.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сдвиге параболы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параболы помогает читать формулу быстрее, чем строить график с нуля. Если помнить про знак, вершину и ось симметрии, задачи по этой теме становятся понятными и аккуратными.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2026-05-30T02:12:34Z</dcterms:created>
  <dcterms:modified xsi:type="dcterms:W3CDTF">2026-05-30T02:12:34Z</dcterms:modified>
</cp:coreProperties>
</file>