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Мамаевом побоище»: героический рассказ о Куликовской битве
</a:t>
            </a:r>
            <a:pPr algn="ctr" indent="0" marL="0">
              <a:lnSpc>
                <a:spcPct val="100000"/>
              </a:lnSpc>
              <a:buNone/>
            </a:pPr>
            <a:r>
              <a:rPr lang="en-US" sz="6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чести и защите Руси: Дмитрий Донской, вера и победа над Мамаем в 1380 году.
</a:t>
            </a:r>
            <a:pPr algn="ctr" indent="0" marL="0">
              <a:lnSpc>
                <a:spcPct val="100000"/>
              </a:lnSpc>
              <a:buNone/>
            </a:pPr>
            <a:r>
              <a:rPr lang="en-US" sz="3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2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время создания памятника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произошла 8 сентября 1380 года на берегах Дона. «Сказание о Мамаевом побоище» сложилось позже — в конце XIV — начале XV века — и дошло в нескольких редакциях. Автор неизвестен; текст связан с летописями, воинскими повестями и устными рассказами.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" y="2977081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950" y="3031411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3031411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21250" y="2977081"/>
            <a:ext cx="711300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1400" y="2977081"/>
            <a:ext cx="711300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событий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Дмитрий выступает предводителем русского войска. В сказании он не просто командует, а принимает ответственность за общее дело и судьбу Руси, думая о каждом воине и о будущем.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Серпуховской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Серпуховской поддерживает общий замысел и укрепляет единство русских сил. Его роль подчёркивает, что победа требует согласованных действий и взаимной помощи между княжествами.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выступает духовным наставником: он поддерживает Дмитрия и направляет воинов верой. В тексте благословение становится важной опорой перед опасностью и боем.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Пересвет и Ослябя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Иноки Пересвет и Ослябя соединяют монашеский подвиг с воинским служением. Их образы показывают, что защита родной земли в сказании понимается как нравственный поступок.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Мамай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Мамай изображён как враг земли русской и символ внешней угрозы. Он противопоставлен защитникам Руси, чтобы яснее выделить смысл противостояния и справедливость общего дела.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от замысла до благодарения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сказании: выступление, духовная поддержка, подготовка, поединок, сражение и итог.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духовная опора перед боем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битвы Сергий Радонежский благословляет Дмитрия Донского. Это связывает военный шаг с молитвой и внутренней собранностью. В иллюстрации важно показать, как князь получает поддержку и уверенность для дальнейшего пути.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Иноки Пересвет и Ослябя как продолжение благословения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в путь идут Пересвет и Ослябя. Их появление делает духовный смысл видимым в действии: защита Родины становится делом веры, а не только силой оружия. Образ монаха рядом с князем подчёркивает единство разных служений.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 Троице-Сергиевом монастыре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помогает «увидеть» событие: в монастыре образы монаха, князя и благословения становятся центром рассказа. Такая сцена показывает, что победа в сказании понимается как результат правого дела, поддержанного высшей силой.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Благословение Сергия Радонежского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Дмитрия Донского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предстает смелым и ответственным правителем. Он думает не только о дружине, но и о всей Руси, поэтому его решения связаны с идеей объединения земель.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образу придаёт личное участие: Дмитрий разделяет опасность вместе с войском. Так подчеркивается, что правитель не прячется, а отвечает за общее дело.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князь показан как человек молитвы и совета. Он обращается к духовной поддержке, обсуждает планы с воинами и сохраняет ясность в трудные минуты.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цифры в сказании не являются главным: важнее показать, что у противника больше силы, а решающим становится согласованность русских действий.
</a:t>
            </a:r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поддерживает идею произведения: единство и дисциплина способны уравновесить численное преимущество врага и привести к победе.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сторон перед Куликовской битвой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4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сопоставление из мотивов «Сказания о Мамаевом побоище» (без точных военных чисел).
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084970"/>
            <a:ext cx="10121400" cy="79631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значение в сказании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раскрывает общую идею: защиту родной земли и необходимость действовать сообща.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выстраивает «моральный каркас» рассказа: вера и единство поддерживают воинский подвиг, а противник олицетворяет угрозу. 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и расстановка образов в тексте «Сказания о Мамаевом побоище».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Пересвета и Челубея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перед сражением становится одним из самых запоминающихся эпизодов сказания. Он готовит читателя к мысли о высокой цене победы и о том, что бой требует решимости.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подчёркивается гибель обоих участников. Показано, что исход поединка — не просто демонстрация силы, а знак того, насколько серьёзными будут испытания впереди.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Пересвет выходит на поединок в монашеском облачении. Такое нарядное, «небоевое» обличье придаёт сцене торжественность и усиливает связь воинского подвига с верой.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поединок подготавливает главный смысл будущей битвы: героический характер сражения проявится в едином решении русских воинов защищать землю до конца.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полков и роль засадного полка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русское войско показано разделённым на полки. Такое деление помогает управлять действиями на поле боя и удерживать строй, а также отражает продуманность общего плана.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засадный полк: он скрытно ожидает решающий момент. Этот приём делает победу закономерной: исход зависит не от удачи, а от согласованности действий и внезапности удара.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древнерусского памятника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звучат торжественные обращения и книжная лексика: автор будто разговаривает с читателем «от лица памяти». Это придаёт рассказу характер важного свидетельства о судьбе земли.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эпитеты, сравнения и повторы: они усиливают эмоциональный подъём и подчеркивают величие поступков героев. Слова помогают представить бой как нравственный подвиг.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сказания делает Куликовскую битву не только фактом прошлого, но и уроком: через интонацию, ритм и образы победа становится частью общей исторической памяти народа.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основы и вымысла делает произведение двуслойным: это и литературный памятник, и способ сохранить смысл победы для будущих поколений.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эпизоды выстроены так, чтобы выделить главных героев и их нравственный выбор. Благодаря этому поединок, благословения и обращения усиливают торжественный тон текста.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повествования входят легендарные детали, молитвы и символические сцены: они подчёркивают духовный смысл происходящего. Так история превращается в художественное свидетельство о правом деле.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опирается на реальные события Куликовской битвы, но передаёт их через образы, которые легко запоминаются. Поэтому читатель видит не только «что произошло», но и «почему это важно».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эти темы повторяются в ключевых моментах: перед боем, во время опасности и после победы. Так автор направляет внимание читателя к смыслу общего дела.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смысловой центр: единство и духовная поддержка задают «главный ответ» на испытание. Остальные темы усиливают этот вывод примерами мужества и памяти.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0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 содержанию произведения; доли отражают учебную интерпретацию, без точного подсчёта в тексте.
</a:t>
            </a:r>
            <a:endParaRPr lang="en-US" sz="13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сказании показана как единое пространство, которое необходимо защищать общими силами. Отдельные князья и дружины важны, но результат зависит от согласия.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в произведении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подчёркивает: личные интересы должны уступать общему делу. Когда каждый участник действует «ради Руси», усиливается общая решимость и уменьшается риск разобщённости.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 связан с ответственностью перед родной землёй и будущим страны. Победа становится проверкой: народ и правители проявляют себя не словами, а поступками.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смысл победы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перед решающим шагом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сражением звучит молитвенное обращение: князь и воины мысленно собирают силы не только оружием, но и верой. В этой тишине ощущается смирение и готовность принять волю Божию, чтобы защитить правое дело.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Благословение как духовная опора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Благословение Сергия Радонежского в сказании воспринимается как знак поддержки свыше. Воины получают духовный «настрой» перед боем: они идут не ради славы любой ценой, а ради сохранения земли и единства народа.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1771362"/>
            <a:ext cx="10121400" cy="6355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и сказание: чем они отличаются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меняется цель текста: от краткой фиксации событий к образному рассказу о подвиге и его смысле.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делает исторический эпизод более выразительным и запоминающимся: добавляет эмоции, символику и нравственный смысл, чтобы читатель лучше понял значение победы.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8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по характеристикам жанров летописного письма и древнерусского литературного произведения.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Куликовской победы для Руси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усилению Руси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1380 года не разорвала зависимость сразу, но стала важным рывком. Она показала, что Русь может собираться и действовать против сильного противника.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авторитета Москвы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Москва воспринималась как центр, способный организовать сопротивление. Это влияло на доверие и поддержку со стороны других земель и княжеств.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идеи объединения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убеждает: общая цель важнее споров и разобщённости. Именно согласие князей и дружин превращает силы многих в единый ответ врагу.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памяти Куликовская битва стала символом мужества, единства и надежды на освобождение. Для людей это была история, которая поддерживает веру в будущее.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изучают в 7 классе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помогает понять, как древнерусская литература соединяла рассказ о событиях с представлением о долге. Через текст учащиеся учатся видеть связь истории и нравственных ценностей.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заметить, как в литературе рождается образ национального единства. Это особенно полезно для разговоров о сотрудничестве, ответственности и общих целях в жизни.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важным событием XIV века и показывает, как авторы прославляли защитников Родины. По-иному, чем в учебнике, смысл битвы раскрывается через образы и тон повествования.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вместе: возвышенные слова задают тон, повторы закрепляют главную мысль, а символические сцены помогают «почувствовать» цену победы. Контраст усиливает ощущение испытания.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основной эффект создают эмоциональные языковые средства: возвышенная лексика и повторяющиеся мотивы. Остальные приёмы помогают выделить героев и подчеркнуть смысл единства.
</a:t>
            </a:r>
            <a:endParaRPr lang="en-US" sz="2009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делают текст выразительным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5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 наблюдаемым типам выразительных средств; точные доли не рассчитывались по всему тексту.
</a:t>
            </a:r>
            <a:endParaRPr lang="en-US" sz="11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подвиг, память и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«Сказание о Мамаевом побоище» соединяет историческое событие, героический образ и духовный смысл: оно прославляет мужество воинов, мудрость князей, благословение церкви и единство народа перед общей опасностью.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2026-05-15T07:20:45Z</dcterms:created>
  <dcterms:modified xsi:type="dcterms:W3CDTF">2026-05-15T07:20:45Z</dcterms:modified>
</cp:coreProperties>
</file>