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в английском языке: too и either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без повторов: как согласиться по-английски.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важно отвечать быстро и естественно. Too и either помогают согласиться кратко, не повторяя всю фразу, и часто встречаются в диалогах, переписке и простых школьных ситуациях с am/is/are, can, do/does и will.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too и either в английской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Too: согласие с положительным предложением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переводится как «тоже» и используется, когда первая фраза звучит утвердительно. Оно показывает, что ваше мнение, действие или состояние совпадает с тем, что сказал собеседник.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используется модель: подлежащее + вспомогательный глагол + too. При этом не нужно повторять всю фразу целиком: достаточно сохранить нужный глагол и добавить короткое согласие в конце.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сказать: I am happy, too. She can play tennis, too. We will go to the museum, too. Во всех примерах too стоит в конце и делает ответ естественным.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Either: согласие с отрицательным предложением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 используется после отрицательной фразы и означает согласие с отрицанием. Оно помогает показать: вы тоже не соглашаетесь, не хотите или не можете сделать то же самое.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 такая: подлежащее + вспомогательный глагол + not + either. Важно сохранить отрицание, потому что именно оно делает ответ правильным и передаёт нужный смысл.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варианты: I am not ready either. He does not like milk either. They cannot come either. Either обычно стоит в конце и делает короткий отрицательный ответ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слова зависит не от говорящего, а от типа первой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утвердительное, берём too; если отрицательное — either. Правило простое и работает в большинстве коротких ответов.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правилам употребления too и either, учебный материал для 6 класса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too, а когда either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too и either в предложении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обычно ставится в конец предложения, чаще после запятой: I like English, too. Такое расположение помогает быстро увидеть, что согласие относится ко всей мысли собеседника.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 тоже чаще стоит в конце, но только после отрицания: I don’t like cheese either. Благодаря этому сразу видно, что ответ повторяет именно отрицательный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частицы делают реплику короче и понятнее. Если помнить их место в конце предложения, легче избегать длинных повторов и строить естественные диалоги.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too или either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короткого ответа в диалоге.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652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глаголом be: am, is, are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глаголом be too используется так же, как и с другими глаголами: I am tired, too. She is in class, too. They are ready, too. Смысл — «я тоже» в положительной фразе.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отрицания нужен either: I am not hungry either. He is not at school either. We are not late either. Частица показывает, что отрицательный смысл совпадает.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повторяй всё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сохранить форму am, is или are и не писать всю фразу заново. Короткий ответ звучит естественнее, легче запоминается и быстрее используется в разговоре.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07492"/>
            <a:ext cx="4328400" cy="1546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связь между типом предложения и коротким ответом.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утвердительная или отрицательная фраза была сказана, а потом выбираем нужное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 правилам употребления too и either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ответов с too и either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8948" y="938850"/>
            <a:ext cx="3274305" cy="326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do, does и did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часто используются do и does. Например: I like football too. Если первая фраза утвердительная, ответ с too звучит коротко и естественно, без полного повторения.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действует тот же принцип: They did not finish the test either. Глагол did помогает сохранить форму времени, а either показывает согласие с отрицанием.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настоящем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отрицательное, нужен either: She does not watch cartoons either. Здесь важно не забыть not, иначе смысл ответа станет неправильным и будет противоречить исходной фразе.
</a:t>
            </a:r>
            <a:endParaRPr lang="en-US" sz="1173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положительный и отрицательный смысл и ставят too там, где нужно either, или наоборот. Чтобы не ошибиться, сначала проверьте тип исходного предложения.
</a:t>
            </a:r>
            <a:endParaRPr lang="en-US" sz="12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can, will и have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can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can короткий ответ с too помогает не повторять всю фразу. Например, к утверждению I can swim добавляют I can swim too, если хотят показать такое же умение.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will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 говорит о будущем, too тоже ставится в конце. В ответах типа We will go home too важно сохранить смысл согласия и не менять форму вспомогательного глагола.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ответах с have too показывает, что действие или состояние тоже относится к говорящему. В школьных диалогах часто встречаются фразы о домашнем задании, подготовке и завершённых действиях.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исходная фраза отрицательная, используется either: I can’t swim either, We won’t be late either. Так ответ остаётся коротким, но смысл отрицания сохраняется полностью.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сложность правила, а самые заметные сбои при выборе формы. Если помнить тип исходной фразы, ошибок становится значительно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ошибки связаны с одним принципом: сначала определяют смысл исходного предложения, а потом выбирают too или either.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 «Expressing agreement (too, either)»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too и either
</a:t>
            </a:r>
            <a:endParaRPr lang="en-US" sz="2982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естествознания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спрашивает, кто любит науку, и один ученик отвечает: I like science too. Короткая реплика звучит естественно и помогает поддержать разговор без лишних повторов.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 обсуждают домашнее задание. Один говорит: We don’t like homework either. Такая форма показывает, что оба думают одинаково, и разговор остаётся коротким и понятным.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спортивной площадке друг хвалит товарища за игру в шахматы: My friend can play chess too. В похожей ситуации можно услышать и отрицательный вариант, если ученик не входит в команду.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где too и either звучат естественно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разговорные ответы: me too и me neither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 too для 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me too употребляется в разговоре после положительной реплики. Она звучит очень естественно и позволяет быстро показать, что говорящий тоже разделяет мнение или чувство собеседника.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 neither для 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 neither используется после отрицательной фразы. Этот вариант передаёт согласие с отрицанием и часто встречается в дружеском диалоге, когда собеседники говорят о вкусах, привычках или предпочтениях.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от too и either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выражения похожи, но me too и me neither звучат более разговорно. Их удобно запомнить как короткие ответы без повторения всей предыдущей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62336"/>
            <a:ext cx="4296900" cy="20410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когда выражение связано с положительной или отрицательной фразой и в каком стиле его лучше использовать.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 выражений близкий, но выбор зависит от типа фразы и уровня формальности: too и either — грамматика, me too и me neither — разговорный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«Expressing agreement»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too, either, me too и me neither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правильного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too или either по смыслу исходной фразы и сохранить правильный порядок слов.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481523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481523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готовыми моделями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вкусы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pizza too. Такая фраза показывает согласие с положительным высказыванием и помогает быстро ответить без повторения всей мысли.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дела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can play basketball too. Здесь too подчеркивает, что говорящий тоже умеет или тоже готов участвовать в действии.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can’t sing either. В таких коротких ответах either сохраняет отрицательный смысл и делает реплику естественной для обычного диалога.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школьных диалогах too чаще звучит в положительных репликах, а either — в ответах на отрицательные замечания или отказ.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нужны постоянно, но тип исходной фразы определяет выбор: согласие с утверждением тянет к too, согласие с отрицанием — к either.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учебным ситуациям урока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встречается чаще в разговорной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варианта выбора помогают быстро составить правильный короткий ответ.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положительная фраза была сказана или отрицательная. Затем выбирают too или either и ставят слово в конец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урока «Expressing agreement (too, either)»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правильно выражать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выбирают после положительных предложений, either — после отрицательных. Если помнить этот простой принцип, короткие ответы становятся точными, естественными и удобными в любом школьном диалоге.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2026-05-30T17:36:40Z</dcterms:created>
  <dcterms:modified xsi:type="dcterms:W3CDTF">2026-05-30T17:36:40Z</dcterms:modified>
</cp:coreProperties>
</file>