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крови на страже здоровья: ключевые темы урока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клетки крови защищают и поддерживают здоровье всего организма.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кислород, питательные вещества и гормоны, участвует в защите от инфекций и поддержании постоянства внутренней среды организма.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крови и её значение для организма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- красные клетки, отвечающие за транспорт кислорода и углекислого газа, они составляют большую часть клеток крови.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- белые клетки, разнообразны по строению и функциям, защищают тело от инфекций и чужеродных веществ.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- мелкие кровяные пластинки, играющие ключевую роль в остановке кровотечений за счёт свертывания крови.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форменные элементы крови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имеют двухвогнутую форму, что увеличивает площадь поверхности для газообмена и обеспечивает эффективное транспортирование кислорода.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они содержат гемоглобин — белок, связывающий кислород и углекислый газ; их количество у подростков составляет около 5 миллионов на микролитр крови.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назначение эритроцитов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имеют разнообразную форму и способны выходить из сосудов к очагам инфекции, где они уничтожают бактерии и вирусы.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воспалительных процессах, активируя защитные реакции, нормальное их количество варьируется от 4 до 9 тысяч на микролитр крови.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Лейкоциты: защитники организма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сосуда тромбоциты быстро активируются и соединяются, образуя первичный сгусток, который предотвращает потерю крови и ускоряет заживление ран.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Мгновенная остановка кровотечения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выделяют вещества, стимулирующие восстановление сосудистой ткани и предотвращающие распространение инфекции в месте повреждения.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процессов регенерации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тромбоцитов в защите организма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60258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25955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442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576" y="1341171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4117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лейкоцитов и их функции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специфическую иммунную защиту, распознают вирусы и продуцируют антитела для борьбы с ними.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гистамин и другие медиаторы воспаления, усиливая иммунный ответ на аллергены.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Базофилы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Борются с паразитами и участвуют в аллергических реакциях, контролируя воспалительные процессы.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Эозинофилы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борцы с бактериями, первыми реагируют на инфекции, активно захватывают и уничтожают микроорганизмы.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Нейтрофилы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Поглощают мертвые клетки и патогены, затем превращаются в макрофаги для очистки тканей и стимуляции регенерации.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Моноциты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по гематологии,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доминируют в кровяном составе, обеспечивая транспорт кислорода, тогда как лейкоциты и тромбоциты выполняют специализированные функции.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эритроцитов подчёркивает их важность в поддержании жизнедеятельности организма.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клеток крови по количеству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74258"/>
            <a:ext cx="4063200" cy="1720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характеристики форменных элементов крови, включая количество, функции и продолжительность жизни.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характеристиках отражают специализацию клеток для поддержания здоровья и защитных функций.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медицинская энциклопедия, 2023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основных клеток крови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Нейтрофилы составляют 50–70% белых кровяных клеток и быстро реагируют на инфекции, мигрируя к очагу воспаления для уничтожения бактерий.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участвуют в фагоцитозе, поглощая патогенные микроорганизмы, что предотвращает распространение инфекции.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в крови 6–8 часов, после чего переходят в ткани, где продолжают защищать организм от вредных объектов.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Нейтрофилы: первая линия защиты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В-лимфоциты синтезируют антитела, которые связываются с чужеродными агентами, нейтрализуя их и облегчая уничтожение другими клетками иммунной системы.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составляют значительную часть лейкоцитов и обеспечивают специфический иммунитет, распознавая и запоминая патогены с высокой точностью для последующей защиты.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формируют иммунную память, благодаря чему организм быстро реагирует на повторное заражение и эффективно справляется с известными возбудителями.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Т-лимфоциты идентифицируют и уничтожают инфицированные вирусами клетки, поддерживая баланс между активацией и контролем иммунного ответа.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Лимфоциты: память и точность иммунного ответа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Моноциты циркулируют в крови относительно недолго, но затем переходят в ткани, где интенсивно участвуют в защите и восстановлении.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3 суток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моноцитов в крови перед превращением в макрофаги, выполняющих функцию очистки тканей от микробов и повреждённых клеток.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физиология человека, 2022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попадании вирусов лимфоциты и макрофаги распознают чужеродные белки и запускают активацию защитных механизмов для предотвращения распространения инфекции.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В-лимфоциты синтезируют специфические антитела, а также стимулируется выработка интерферонов, ограничивающих размножение вирусов и усиливающих иммунитет.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Т-киллеры направленно уничтожают заражённые вирусом клетки, предотвращая размножение вирусов внутри организма и развитие заболеваний.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Иммунный ответ на вирусные инфекции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тромбоцитов в свертывании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сосуда тромбоциты быстро собираются в месте ранения, меняют форму и выделяют вещества, инициирующие химические реакции свертывания.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фибринового сгустка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Фибрин образует плотную сеть, укрепляющую тромбоцитарный сгусток, который предотвращает кровопотерю и защищает от проникновения бактерий внутрь организма.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Активация тромбоцитов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Антигены — это молекулы на поверхности чужеродных организмов, распознаваемые иммунной системой как угроза для организма.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связываются с антигенами, блокируя их активность и способствуя их разрушению или удалению клетками иммунитета.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точно отличает собственные клетки от чужеродных по молекулам на поверхности, что предотвращает ошибочные атаки на организм.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антигенов и антител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встречи с инфекцией лимфоциты запоминают уникальные черты возбудителя, что обеспечивает быструю защиту при повторном контакте.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заражение активирует мощную и скорую выработку антител, позволяя предотвратить заболевание или облегчить его течение.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стимулирует иммунную систему формировать память без риска тяжелой болезни, обеспечивая надежную защиту ребенку.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поддерживает здоровье школьников, снижая частоту инфекций и способствуя формированию коллективного иммунитета.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иммунной памяти и польза вакцинации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клеточной иммунной защиты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учебное пособие по биологии 8 класса, 2023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кожи тромбоциты немедленно активируются, образуя кровяной сгусток, который предотвращает сильное кровотечение и защищает организм от попадания микробов.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лейкоциты мигрируют в зону ранения, уничтожая внедрившиеся бактерии и обеспечивая безопасное заживление повреждений.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ситуация: защита при порезе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 с достаточным количеством железа и витамина С способствует образованию качественных эритроцитов и поддержанию их функций.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стимулирует кровообращение и улучшает обмен веществ, способствуя обновлению всех форменных элементов крови.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инфекций и отказ от вредных привычек усиливают иммунитет и предотвращают нарушения в работе клеток крови.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здоровье клеток крови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Форменные элементы крови играют ключевую роль в поддержании жизни, обеспечивая дыхание тканей, защиту от инфекций и восстановление после повреждений, что особенно важно для растущего организма подростка.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крови — главный фундамент здоровья человека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2026-05-08T02:12:02Z</dcterms:created>
  <dcterms:modified xsi:type="dcterms:W3CDTF">2026-05-08T02:12:02Z</dcterms:modified>
</cp:coreProperties>
</file>