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состояния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вода и пар — одна вода в разных состояниях.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так часто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окружает нас повсюду: дома, в природе и даже в воздухе. Стоит ей нагреться или остыть — и она меняет состояние, помогая нам понимать погоду и круговорот воды.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твёрдом состоянии вода держит свою форму и не растекается. Лёд остаётся куском, а снежинка — маленькой красивой фигуркой, пока не начнёт таять.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льда молекулы воды расположены очень близко друг к другу и двигаются медленно. Поэтому твёрдая вода кажется плотной и почти неподвижной, как замёрзший рисунок.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Твёрдую воду легко увидеть зимой: это снег, сосульки, лёд в морозилке и замёрзшая поверхность пруда. Такие примеры знакомы почти каждому ребёнку.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легче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Интересно, что лёд обычно легче жидкой воды. Поэтому он не тонет, а плавает на поверхности. Из-за этого зимой водоёмы замерзают сверху, а не снизу.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лёд разные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состоит из множества маленьких снежинок, а лёд — это замёрзшая вода. Они оба твёрдые, но выглядят по-разному, словно родственники в разных нарядах.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 состояние: лёд и снег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твёрдая вода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71037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внешний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вода может быть прозрачной, белой или матовой. Всё зависит от того, как в ней расположены крошечные частицы воздуха и сами кристаллы льда.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1409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скольжение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ощупь лёд и снег холодные, а гладкий лёд ещё и очень скользкий. Поэтому зимой на дорожках нужно идти осторожно, не торопясь и держась внимательнее.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011781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узоры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твёрдая вода часто появляется на окнах в виде морозных узоров, на тропинках как лёд и на деревьях как иней. Зима любит украшать всё вокруг.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732153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высоких горах можно увидеть снег даже тогда, когда внизу уже тепло. Там воздух холоднее, поэтому вода дольше остаётся в твёрдом состоянии.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452525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вода, разные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выглядит пушистым, а лёд — плотным и гладким, но это всё та же вода. Она просто застыла по-разному, как будто решила выбрать другой костюм.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своей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 не удерживает собственную форму. Она сразу принимает форму стакана, ведра, лужи или реки, поэтому может легко заполнять любое свободное место.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двигаться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жидком состоянии течёт, льётся и капает. Её движение можно заметить в ручье, под краном и даже на листьях после полива.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Смешивается с другими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 часто соединяется с другими жидкостями, например с чаем или соком. Благодаря этому она становится удобной для приготовления напитков и разных смесей.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везде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видим жидкую воду после дождя, в реке, в кружке с чаем и в каплях на траве. Она сопровождает человека каждый день, без выходных.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 для переноса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Жидкую воду легко наливать в бутылку, переносить в ведре и переливать из одной ёмкости в другую. Именно поэтому она так полезна дома и на улице.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Жидкое состояние: вода течёт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687" y="2057985"/>
            <a:ext cx="381790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жидкая вода так нужна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чистоты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умываться, мыть руки, посуду и одежду. Она делает нас чище и помогает заботиться о здоровье каждый день.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питья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Чистую воду пьют люди, животные и многие растения получают её через почву. Без неё организм не может работать правильно, как машинка без топлива.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 нужна для супов, каш и чая. Без неё трудно готовить, потому что многие блюда становятся вкусными и мягкими именно благодаря воде.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получают воду корнями и растут благодаря ей. Если полив вовремя, листья не вянут, а цветы и овощи радуют своим видом.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его можно увидеть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заметен над кастрюлей, из чайника и над лужей утром, когда воздух прохладный. В этих местах вода любит менять свой наряд быстрее всего.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поднимает пар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легче холодного, поэтому он поднимается вверх и уносит с собой водяной пар. Так пар над чайником будто машет нам сверху.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 кипение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может возникать медленно при испарении или быстро при кипении. В обоих случаях жидкая вода превращается в газ и становится почти невидимой.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6608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становится газом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— это та же вода, только в газообразном состоянии. Он появляется, когда жидкая вода нагревается и начинает быстро уходить в воздух.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Газообразное состояние: водяной пар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состояния воды мы наблюдаем вокруг себя каждый день.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помогает воде превращаться из льда в воду и из воды в пар. Без нагрева и охлаждения эти превращения не происходили бы так заметно.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окружающего мира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переходит из одного состояния в другое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температура запускает превращения воды в природе и быту.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и замерзание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032155" y="2981096"/>
            <a:ext cx="2519472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получает тепло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теплее, лёд начинает таять и превращается в жидкую воду. Это можно увидеть весной на снегу и льду на улице.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578144" y="2981096"/>
            <a:ext cx="2519472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теряет тепло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температура падает, жидкая вода замерзает и снова становится льдом. Так бывает в морозилке и в лужах после холодной ночи.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 кипение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идёт тихо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происходит постепенно: молекулы воды уходят в воздух даже без пузырьков. Поэтому лужа может исчезнуть после тёплого дня, а мокрая одежда — высохнуть на ветру.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Кипение заметно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Кипение начинается при сильном нагреве. В воде появляются пузырьки, которые быстро поднимаются вверх, и жидкость превращается в пар гораздо быстрее, чем при обычном испарении.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вокруг чайника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горячий чай или кастрюлю на плите, можно увидеть, как тёплый воздух уносит водяной пар вверх. Это удобный и знакомый пример изменения воды.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сохнет по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мокрой одежде вода тоже испаряется, только медленнее. Солнце, ветер и тепло помогают ей перейти в воздух, поэтому бельё после стирки постепенно становится сухим.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94" y="2421339"/>
            <a:ext cx="4348207" cy="22208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72000" y="307325"/>
            <a:ext cx="4207702" cy="19570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Конденсация: пар становится каплями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448594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тоже так устроены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небе конденсация помогает образовываться облакам. Там пар превращается в крошечные капли, которые собираются вместе и делают небо белым и пушистым.
</a:t>
            </a:r>
            <a:endParaRPr lang="en-US" sz="1075" dirty="0"/>
          </a:p>
        </p:txBody>
      </p:sp>
      <p:sp>
        <p:nvSpPr>
          <p:cNvPr id="11" name="Text 3"/>
          <p:cNvSpPr txBox="1"/>
          <p:nvPr/>
        </p:nvSpPr>
        <p:spPr>
          <a:xfrm>
            <a:off x="386608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Роса утром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воздух охлаждается, и пар оседает на траве и листьях. Утром мы видим росу — маленькие блестящие капли, будто природа аккуратно посыпала всё водой.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448594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появляются на стекле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холодном стакане или окне капли видны особенно хорошо. Это значит, что пар из воздуха прилипает к холодной поверхности и превращается обратно в жидкую воду.
</a:t>
            </a:r>
            <a:endParaRPr lang="en-US" sz="1075" dirty="0"/>
          </a:p>
        </p:txBody>
      </p:sp>
      <p:sp>
        <p:nvSpPr>
          <p:cNvPr id="13" name="Text 5"/>
          <p:cNvSpPr txBox="1"/>
          <p:nvPr/>
        </p:nvSpPr>
        <p:spPr>
          <a:xfrm>
            <a:off x="386608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встречает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тёплый водяной пар попадает в холодный воздух, он быстро остывает. От холода мельчайшие частицы воды собираются вместе и становятся маленькими каплями.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8844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7242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0369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видим в природе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после облаков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тёплую погоду вода возвращается к нам дождём. Капли падают с неба, пополняют лужи, ручьи и реки, а потом снова продолжают своё путешествие.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лёд и снег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вода часто становится твёрдой. На улице можно увидеть снег, лёд на дорожках и узоры на окнах, будто зима сама рисует морозными карандашами.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в небе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небе вода бывает не только дождём. Облака состоят из крошечных капель и льдинок, поэтому они похожи на мягкие ватные острова над головой.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иней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утром можно заметить туман, росу и иней. Это значит, что вода любит менять облик даже без нашего участия и делает это почти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запускает путь воды
</a:t>
            </a:r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нагревают моря, реки и лужи. Вода поднимается в воздух в виде пара и начинает своё большое путешествие, которое нельзя увидеть целиком, но можно заметить по отдельным шагам.
</a:t>
            </a:r>
            <a:endParaRPr lang="en-US" sz="963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собирают капли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в небе пар остывает и превращается в крошечные капли. Они собираются вместе, и из них получаются облака, похожие на мягкие белые гроздья.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на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капель становится слишком много, вода выпадает дождём или снегом. Потом она снова попадает в ручьи, реки, озёра и моря, чтобы всё началось сначала.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путешествует по Земле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состояния полезны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вода и пар — это одна и та же вода, только в разном виде. Каждый вариант полезен человеку, поэтому вода встречается почти в каждом деле.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помогает в быту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используют при готовке и уборке. Он помогает размягчать грязь, прогревать еду и делать домашние дела удобнее, если пользоваться им аккуратно и вместе со взрослыми.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 нужна ежедневно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 нужна для питья, умывания, мытья посуды, приготовления еды и полива растений. Без неё нельзя представить ни дом, ни школу, ни ферму.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6608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помогает охлаждать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нужен, когда надо охладить напиток или сохранить продукты свежими. Он забирает тепло, поэтому бутылка в сумке или еда в холодильнике дольше остаются прохладными.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люди используют разные состояния воды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94" y="2421339"/>
            <a:ext cx="4348207" cy="22208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72000" y="307325"/>
            <a:ext cx="4207702" cy="19570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наблюдения дома и в школе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448594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Роса и иней утром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 траве можно найти росу, а зимой — иней. Оба явления показывают, что вода умеет превращаться в разные состояния прямо рядом с нами.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86608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над горячей едой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супом или чаем поднимается тёплый пар. Он почти невидим, а белое облачко выше часто состоит уже из маленьких капелек воды.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448594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в морозилке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морозилке вода становится твёрдой. Это простой способ заметить, как жидкость меняет форму, когда температура становится очень низкой.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86608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Стакан и холодная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поднести холодный стакан к тёплому воздуху, на нём появятся капли. Так можно увидеть конденсацию прямо на столе, без специальных приборов.
</a:t>
            </a:r>
            <a:endParaRPr lang="en-US" sz="108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один стакан воды проходит все превращения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опыт дома или в классе со взрослым: наблюдаем воду, лёд, пар и капли воды.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состояния мы видим каждый день, поэтому чистую воду нужно расходовать разумно.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нам в трёх привычных видах, поэтому экономия дома помогает сохранить её для жизни людей, животных и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естествознания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удивительные факты о воде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не тонет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обычно плавает на воде, потому что он легче жидкой воды. Это удобно для рыб и других живых существ в холодных водоёмах.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бывает невидимым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всякий пар можно увидеть глазами. Белое облачко над чайником — это чаще всего крошечные капли воды, а не сам водяной пар.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вода, разные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может быть твёрдой, жидкой и газообразной, но остаётся одним и тем же веществом. Меняется только её состояние, а не сама вода.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состоит из снежинок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не похож на обычную воду, но он тоже связан с ней. Он состоит из маленьких снежинок, которые образуются в холодном воздухе.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вода — три 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умеет превращаться в лёд, лужу и пар, но остаётся одной и той же. Если знать её секреты, легче понимать погоду, природу и беречь каждую каплю.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2026-05-26T01:43:57Z</dcterms:created>
  <dcterms:modified xsi:type="dcterms:W3CDTF">2026-05-26T01:43:57Z</dcterms:modified>
</cp:coreProperties>
</file>