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Западной Европы XIV–XV вв.: основные темы и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ключевые перемены в культуре, искусстве и науке этого периода.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рубеже перемен и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 века были временем эпидемий, войн и религиозных кризисов. Одновременно происходил рост городов и университетов, укреплялся новый социальный строй и возрастала роль знаний.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— центр ремёсел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крупным торговым узлом, где развивались ткацкие и золотарные мастерские. Гильдии регулировали качество продукции и обучение ремесленников.
</a:t>
            </a:r>
            <a:endParaRPr lang="en-US" sz="968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интеллектуальная и культурная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процветали искусство и образование, организовывались праздники и ярмарки, объединяющие горожан в общие культурные события.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Кёльн и роль гильдий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контролировали профессию, устраивали фестивали и театральные выступления, создавая живую городскую атмосферу взаимодействия и творчества.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жизнь: ремёсла и праздники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эпохи XIV–XV веков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1347–1351 годы ознаменованы «Чёрной смертью», которая уничтожила огромную часть населения Европы, вызвав кризис в экономике и обществе.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Продолжительная Столетняя война и Великая схизма католической церкви усилили политическую нестабильность и повлияли на мировоззрение людей.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архитектура славится стрельчатыми арками и огромными окнами с витражами, символизирующими духовность и стремление к Богу.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соборы, как Нотр-Дам в Париже и Реймс, демонстрируют мастерство строителей и глубокий религиозный смысл каждой детали.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в архитектуре: соборы, формы и символы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художники и 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темы и техники, отходящие от готических канонов. Это дало начало развитию Ренессанса, с уделением внимания человеку и природе.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Джотто и реализм в живописи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Джотто внёс новшества, добавив объём и эмоции в изображения. Его фрески в капелле Скровеньи — пример живого и трогательного искусства того времени.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Возрождение: первые шаги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рукописные книги в Средневековье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проходило в монастырях и кафедральных школах, где изучали философию, богословие и искусство речи.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книг вручную сохраняло знания. Книги на пергаменте были дорогими, их хранили и украшали в монастырях.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сохраняла статус главного языка науки и церкви, обеспечивая общение учёных по всей Европе.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языки получили развитие благодаря таким авторам, как Данте с «Божественной комедией» и Чосер с «Кентерберийскими рассказами».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литература: от латыни к национальным произведениям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церкви на искусство и общество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центром духовной жизни, поддерживала строительство церковных зданий и религиозного искусства.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фестивали и театральные представления укрепляли веру, а иконопись и скульптура отражали христианские идеи и символы.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Развивалось многоголосие, появились мотеты и мадригалы, обогащая музыкальный язык эпохи.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Композиторы, такие как Гийом де Машо и Франческо Ландини, влияли на музыку, которая стала неотъемлемой частью образования и повседневности.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позднего Средневековья: новые жанры и композиторы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собора в Шартре – радужные окна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собора в Шартре поражают красотой и детализацией библейских сцен. Яркие краски, пропускающие свет, создают ощущение мистики и духовности, наполняя внутреннее пространство храма волшебным сиянием.
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фасадов Кёльнского и Миланского соборов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этих соборов украшены вытянутыми статуями святых и ангелов. Скульптуры выражают стремление к небесам, изящество форм подчеркивает религиозное значение и символизм эпохи готики.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Иллюминированные рукописи: цвет и свет в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украшались яркими миниатюрами и золотым фоном. Эти иллюминирование делают страницы живыми, передавая сакральные сюжеты и создавая неповторимую атмосферу медитации для читателей Средневековья.
</a:t>
            </a:r>
            <a:endParaRPr lang="en-US" sz="90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в искусстве: витражи, скульптура, манускрипты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городской и народной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развивались сатирические рассказы и народные сказки, отображавшие повседневную жизнь и настроения простых людей. Такие тексты помогали сохранить культуру и юмор народа в эпоху перемен.
</a:t>
            </a:r>
            <a:endParaRPr lang="en-US" sz="1075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романы и герои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романы рассказывают о подвигах Артура, Тристана и Изольды. Они воспитывали идеалы чести и верности, отражая мечты людей о приключениях и справедливости в жестоком мире средневековья.
</a:t>
            </a:r>
            <a:endParaRPr lang="en-US" sz="104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литература: рыцари, приключения и народные сюжеты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появились ведущие университеты Европы — Парижский, Болонский и Оксфордский, ставшие центрами обучения и научного поиска.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дисциплины включали «тривиум» — грамматику, риторику и логику — и «квадривиум» с арифметикой, геометрией, музыкой и астрономией. Студенты формировали сильные сообщества и культурное пространство.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учебные дисциплины XIV–XV вв.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4913" y="1935209"/>
            <a:ext cx="497479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черт Италии, Франции, Англии и Германии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культурных особенностей и выдающихся достижений в искусстве и литературе четырёх регионов Западной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формировались под влиянием исторических и социальных условий каждого региона, создавая разнообразие европейского искусства и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европейской культуре XIV–XV веков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Гутенберг и изобретение книгопечатания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печати: как Гутенберг изменил мир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печатного станка Гутенбергом в Майнце позволило массовое производство книг. Это ускорило распространение знаний и сделало литературу доступной для широких слоёв населения.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влияния книгопечатания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1500 году более 200 городов уже имели печатные мастерские. Печатные книги способствовали развитию национальных языков и укреплению образовательных систем в разных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научные идеи: путь к гуманизму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доминировала в философии, развивая формальную логику и аргументацию как основу для изучения богословия и науки.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труды по медицине и естественным наукам возвращались через арабские и латинские переводы, расширяя горизонты знаний в Европе.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 века возникают идеи гуманизма, подчёркивающего центральное значение человека и важность изучения окружающего мира в новом ключе.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турниры и народные карнавалы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привлекали внимание общественности и были испытанием для рыцарей, а карнавалы собрания с музыкой и танцами объединяли горожан, создавая яркие праздничные настроения.
</a:t>
            </a:r>
            <a:endParaRPr lang="en-US" sz="93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представления и театральные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Мистерии и фарсы ставились на улицах и площадях, сочетая религиозные и бытовые сюжеты. Эти спектакли развлекали и обучали публику одновременно.
</a:t>
            </a:r>
            <a:endParaRPr lang="en-US" sz="105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 ремёсла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Шахматы, охота и ремёсленные мастерские были частью повседневной жизни. Они не только развлекали, но и укрепляли социальные связи и культурные традиции городов.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развлечения европейцев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паломничества служили каналами передачи художественных и ремесленных традиций между европейскими регионами.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связи и дипломатические миссии способствовали обмену научными знаниями и философскими идеями среди учёных и правителей.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рукописями и музыкальными произведениями происходил благодаря распространённым курьерам и книжным мастерским, расширяя культурное влияние.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обмены: пути распространения идей и знаний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среды XIV–XV вв. задали основу для архитектурных и литературных стилей будущих столетий, связывая традиции и инновации.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Гуманистические идеи и развитие самостоятельного творческого мышления стали толчком к формированию нового общественного сознания в эпоху Возрождения.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культуры XIV–XV вв. на последующие эпохи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культуры Западной Европы XIV–XV вв.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XIV–XV веков стала мостом между Средневековьем и Новым временем, положив фундамент гуманизма, научных знаний и национальной идентичности, важный для всей европейской истории.
</a:t>
            </a:r>
            <a:endParaRPr lang="en-US" sz="29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2026-05-11T10:37:30Z</dcterms:created>
  <dcterms:modified xsi:type="dcterms:W3CDTF">2026-05-11T10:37:30Z</dcterms:modified>
</cp:coreProperties>
</file>