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Стендаль и роман «Красное и чёрное»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Жюльена Сореля о борьбе за место в обществе.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после Наполеона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переносит читателя в Францию 1820-х годов, где старые сословные различия снова становятся особенно жёсткими. На этом фоне судьба Жюльена Сореля выглядит как попытка пробиться сквозь закрытые двери общества.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романа и особенности изображения героя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«Красное и чёрное» соединяет общественный конфликт и внутреннюю жизнь героя. Важны не только события, но и мысли Жюльена, его сомнения, страхи, гордость и болезненное желание доказать свою ценность.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Стендаль показывает повседневную среду очень точно: разговоры в доме, порядки семинарии, светские правила в Париже. Через эти детали становится видно, как общество управляет человеком и ограничивает его свободу.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романа связано с двумя возможными путями Жюльена: военной карьерой и духовной службой. Одновременно оно напоминает о выборе между мечтой о славе и необходимостью приспосабливаться к условиям времени.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3350" y="3566887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Сильный, но ранимый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Жюльен часто сомневается в себе и боится унижения. Он способен на искренние чувства, но скрывает их за гордостью и настороженностью, поэтому его характер кажется сложным и противоречивым.
</a:t>
            </a:r>
            <a:endParaRPr lang="en-US" sz="1057" dirty="0"/>
          </a:p>
        </p:txBody>
      </p:sp>
      <p:sp>
        <p:nvSpPr>
          <p:cNvPr id="5" name="Text 1"/>
          <p:cNvSpPr txBox="1"/>
          <p:nvPr/>
        </p:nvSpPr>
        <p:spPr>
          <a:xfrm>
            <a:off x="443350" y="2352976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Умный и честолюбивый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Жюльен много читает, наблюдает за людьми и мечтает о большом будущем. Его особенно привлекает образ Наполеона, потому что он верит в силу таланта, а не только в происхождение.
</a:t>
            </a:r>
            <a:endParaRPr lang="en-US" sz="10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70000"/>
            <a:ext cx="5376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Жюльен Сорель: главный герой романа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семья Жюльена Сореля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в Верьере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Жюльен растёт в семье плотника в маленьком провинциальном городке. Его детство проходит в тяжёлой и грубой обстановке, где трудно почувствовать поддержку.
</a:t>
            </a:r>
            <a:endParaRPr lang="en-US" sz="957" dirty="0"/>
          </a:p>
        </p:txBody>
      </p:sp>
      <p:sp>
        <p:nvSpPr>
          <p:cNvPr id="10" name="Text 3"/>
          <p:cNvSpPr txBox="1"/>
          <p:nvPr/>
        </p:nvSpPr>
        <p:spPr>
          <a:xfrm>
            <a:off x="23608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Непонимание дома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 и братья не уважают его любовь к книгам. Они считают чтение бесполезным занятием и часто относятся к нему с насмешкой и раздражением.
</a:t>
            </a:r>
            <a:endParaRPr lang="en-US" sz="957" dirty="0"/>
          </a:p>
        </p:txBody>
      </p:sp>
      <p:sp>
        <p:nvSpPr>
          <p:cNvPr id="11" name="Text 4"/>
          <p:cNvSpPr txBox="1"/>
          <p:nvPr/>
        </p:nvSpPr>
        <p:spPr>
          <a:xfrm>
            <a:off x="44516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обиды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Жюльен рано понимает, что его не принимают таким, какой он есть. Это рождает в нём внутреннее напряжение и желание доказать собственную значимость.
</a:t>
            </a:r>
            <a:endParaRPr lang="en-US" sz="957" dirty="0"/>
          </a:p>
        </p:txBody>
      </p:sp>
      <p:sp>
        <p:nvSpPr>
          <p:cNvPr id="12" name="Text 5"/>
          <p:cNvSpPr txBox="1"/>
          <p:nvPr/>
        </p:nvSpPr>
        <p:spPr>
          <a:xfrm>
            <a:off x="65424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Стремление вырваться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Учёба, успех и признание становятся для него способом уйти от бедности и унижения. Так начинается его путь к переменам и социальному подъёму.
</a:t>
            </a:r>
            <a:endParaRPr lang="en-US" sz="9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де Реналя и первый шаг вверх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Приглашение в дом мэра Верьера становится для Жюльена первым входом в более высокое общество. Здесь он впервые чувствует, что может приблизиться к жизни, недоступной его семье.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Госпожа де Реналь поначалу боится Жюльена и видит в нём чужого человека. Постепенно её отношение меняется, и между ними возникает глубокая привязанность, основанная на доверии и волнении.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Жюльена эти отношения становятся испытанием характера. Он одновременно испытывает искреннее чувство, боится быть отвергнутым и старается сохранить достоинство, даже когда его охватывают сомнения.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Жюльена Сореля в романе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герой проходит через разные социальные круги и испытания.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семинарии Жюльен быстро понимает, что здесь важнее не знания, а умение подчиняться и не выделяться. Атмосфера недоверия, доносов и холодной осторожности делает учёбу похожей на постоянное испытание.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Стендаль показывает, как внешняя набожность может скрывать борьбу за влияние и место. Жюльен видит, что в этой среде успех часто зависит от хитрости, а не от честности или таланта.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Семинария в Безансоне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маркиза де Ла Моля в Париже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Париже Жюльен становится секретарём маркиза де Ла Моля и входит в мир, где всё решают связи, положение и политические интересы.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учится вести служебную переписку, следить за манерами и понимать скрытые правила светского общения. Каждый день напоминает ему, насколько далека эта жизнь от его прежней среды.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доме маркиза особенно заметна разница между человеком низкого происхождения и представителями высшего общества. Жюльену приходится постоянно следить за собой, чтобы не выдать растерянность.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у де Ла Моля даёт ему надежду на успех, но одновременно усиливает чувство чуждости. Чем ближе он подходит к вершине, тем яснее видит её закрытость.
</a:t>
            </a:r>
            <a:endParaRPr lang="en-US" sz="9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Матильда де Ла Моль: образ, который притягивает и тревожит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Дочь, не похожая на других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Матильда умна, горда и не хочет жить так, как принято в её кругу. Её привлекают сильные чувства и необычные люди, поэтому Жюльен кажется ей загадкой. В нём она видит вызов привычному светскому миру и собственным ожиданиям.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как испытание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Матильды чувство связано не только с привязанностью, но и с желанием проверить себя. Она легко переходит от восхищения к ревности, и из-за этого её отношения с Жюльеном становятся напряжёнными и непредсказуемыми.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Светское общество и одиночество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Матильда стремится выделиться среди людей своего круга, но именно это делает её одинокой. Её линия в романе показывает, как гордость, любопытство и страсть могут превратить любовь в драму, полную скрытых переживаний.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и честолюбие в романе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Жюльена к госпоже де Реналь рождаются не только из симпатии, но и из желания доказать себе и другим, что он достоин любви человека выше по положению.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31305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с Матильдой де Ла Моль показывают другую сторону героя: ему важно не просто любить, а победить, выделиться и не оказаться униженным в чужом круге.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63561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Стендаль показывает, что в обществе расчёта даже искреннее чувство оказывается под давлением гордости, соперничества и страха потерять уважение к себе.
</a:t>
            </a:r>
            <a:endParaRPr lang="en-US" sz="9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влияет на судьбу Жюльена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каждом этапе герой зависит от людей и учреждений, которые либо дают ему шанс, либо резко ограничивают его выбор.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Жюльен поднимается, тем сильнее давление общества и тем меньше у него свободы.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сюжета романа Стендаля «Красное и чёрное»
</a:t>
            </a:r>
            <a:endParaRPr lang="en-US" sz="7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024" y="1385128"/>
            <a:ext cx="209400" cy="20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4351" y="1385128"/>
            <a:ext cx="209400" cy="20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027" y="3216710"/>
            <a:ext cx="209400" cy="1861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Госпожа де Реналь как образ искреннего чувства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869925" y="1377936"/>
            <a:ext cx="26274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Подлинная привязанность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Госпожа де Реналь любит Жюльена не ради выгоды и не ради впечатления на окружающих. Её чувство развивается медленно, через доверие, тревогу и внутреннюю борьбу.
</a:t>
            </a:r>
            <a:endParaRPr lang="en-US" sz="1045" dirty="0"/>
          </a:p>
        </p:txBody>
      </p:sp>
      <p:sp>
        <p:nvSpPr>
          <p:cNvPr id="11" name="Text 3"/>
          <p:cNvSpPr txBox="1"/>
          <p:nvPr/>
        </p:nvSpPr>
        <p:spPr>
          <a:xfrm>
            <a:off x="4366256" y="1377936"/>
            <a:ext cx="26274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Нравственная чистота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её поведении нет светской игры и холодного расчёта. Она часто сомневается, переживает и страдает, но именно это делает её образ особенно человечным и правдивым.
</a:t>
            </a:r>
            <a:endParaRPr lang="en-US" sz="1045" dirty="0"/>
          </a:p>
        </p:txBody>
      </p:sp>
      <p:sp>
        <p:nvSpPr>
          <p:cNvPr id="12" name="Text 4"/>
          <p:cNvSpPr txBox="1"/>
          <p:nvPr/>
        </p:nvSpPr>
        <p:spPr>
          <a:xfrm>
            <a:off x="869937" y="3197884"/>
            <a:ext cx="26274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сердца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этот образ Стендаль показывает, что искреннее чувство может быть сильнее общественных правил. Однако в мире романа оно легко сталкивается с осуждением и страхом.
</a:t>
            </a:r>
            <a:endParaRPr lang="en-US" sz="104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Семинария и лицемерие общества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семинарии Жюльен видит мир, где важнее не знания, а умение молчать, подчиняться и не вызывать подозрений у начальства и товарищей.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Строгая религиозность часто скрывает зависть, страх потерять место и желание угодить сильным. Поэтому внешняя благочестивость не означает настоящей честности.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быстро понимает, что ум и самостоятельность здесь могут стать опасными. Любое отличие от других вызывает недоверие и мешает продвижению.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сцены помогают увидеть, как общество поощряет не достоинства человека, а его осторожность, приспособляемость и умение играть по чужим правилам.
</a:t>
            </a:r>
            <a:endParaRPr lang="en-US" sz="9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842274"/>
            <a:ext cx="4794300" cy="16286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и их роль в романе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о ключевых героях и том, что они раскрывают в сюжете.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персонажи по-разному показывают, как общество влияет на человека: через любовь, власть, карьеру и личный выбор.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Стендаля «Красное и чёрное»
</a:t>
            </a:r>
            <a:endParaRPr lang="en-US" sz="7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романа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романа переплетаются: личные чувства, мечта о карьере и столкновение с жёсткими правилами общества постоянно идут рядом.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четыре темы вместе создают картину мира, где человеку трудно остаться собой и добиться счастья честным путём.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романа Стендаля «Красное и чёрное»
</a:t>
            </a:r>
            <a:endParaRPr lang="en-US" sz="7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8800" y="1955850"/>
            <a:ext cx="3516000" cy="12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пара цветов помогает быстро увидеть главный выбор героя: действие, мечту и смелость или подчинение, осторожность и жизнь по чужим правилам.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331600" y="104576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331600" y="237771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42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в названии романа обозначают два возможных пути Жюльена.
</a:t>
            </a:r>
            <a:endParaRPr lang="en-US" sz="2642" dirty="0"/>
          </a:p>
        </p:txBody>
      </p:sp>
      <p:sp>
        <p:nvSpPr>
          <p:cNvPr id="7" name="Text 4"/>
          <p:cNvSpPr txBox="1"/>
          <p:nvPr/>
        </p:nvSpPr>
        <p:spPr>
          <a:xfrm>
            <a:off x="268800" y="4721675"/>
            <a:ext cx="35160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романа Стендаля «Красное и чёрное»
</a:t>
            </a:r>
            <a:endParaRPr lang="en-US" sz="7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2049" y="0"/>
            <a:ext cx="323980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7265" y="2256588"/>
            <a:ext cx="39756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выстрела в госпожу де Реналь личная история Жюльена становится общественным делом. На суде важны уже не только факты, но и отношение общества к человеку низкого происхождения.
</a:t>
            </a:r>
            <a:endParaRPr lang="en-US" sz="957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Судебный процесс и трагический финал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17265" y="3715325"/>
            <a:ext cx="39756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романа трагичен, потому что герой теряет будущее, но не теряет внутреннего достоинства. Этот конец заставляет задуматься о цене унижения и о силе человеческого характера.
</a:t>
            </a:r>
            <a:endParaRPr lang="en-US" sz="9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роман «Красное и чёрное» читают сегодня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Жюльена близка подросткам: в ней есть желание добиться успеха, страх ошибки и стремление быть замеченным среди более сильных и уверенных людей.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учит замечать, как на человека влияют положение в обществе, чужое мнение и желание казаться лучше, чем он есть на самом деле.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помогает понять, что честность и достоинство особенно важны там, где успех часто зависит не от таланта, а от связей и выгоды.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книга Стендаля остаётся современной: она говорит не только о XIX веке, но и о трудном выборе, который знаком многим людям.
</a:t>
            </a:r>
            <a:endParaRPr lang="en-US" sz="9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романе Стендаля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«Красное и чёрное» показывает, как трудно талантливому человеку сохранить себя в мире неравенства, правил и притворства. Жюльен Сорель остаётся живым и сложным героем.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2026-05-22T21:32:42Z</dcterms:created>
  <dcterms:modified xsi:type="dcterms:W3CDTF">2026-05-22T21:32:42Z</dcterms:modified>
</cp:coreProperties>
</file>