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красное: что мы узнаём о самом тёплом времени года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Узнаём, как лето оживает в слове, природе и детских делах.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«красный» в старинной речи значило «красивый». Поэтому «лето красное» — это не про цвет, а про яркость, щедрость и радость тёплой поры, когда хочется петь, гулять и любоваться природой.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русском языке родился образ красивого лета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тепло и длинный день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солнце поднимается выше, и день кажется почти бесконечным. Рано светлеет, поздно темнеет, а вечер часто остаётся тёплым и золотистым.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Ясное небо помогает заметить блеск воды, лёгкие облака и тени от деревьев. Летний свет делает всё вокруг особенно заметным и нарядным.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тёплого летнего дождя трава словно умывается и становится ярче. Над влажными цветами кружат пчёлы, а по дорожкам блестят капли. Всё вокруг выглядит свежим, как будто природа сделала весёлую уборку.
</a:t>
            </a:r>
            <a:endParaRPr lang="en-US" sz="113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полон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густой листве прячутся птицы, а на клумбах распускаются пёстрые цветы. Между стеблями порхают бабочки, и воздух кажется особенно живым. Летний сад шумит, будто тихо разговаривает с ветром.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Парковые дорожки
</a:t>
            </a:r>
            <a:pPr algn="l" indent="0" marL="0">
              <a:lnSpc>
                <a:spcPct val="115000"/>
              </a:lnSpc>
              <a:buNone/>
            </a:pPr>
            <a:r>
              <a:rPr lang="en-US" sz="12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летом хочется идти медленно и смотреть по сторонам. Листья дают тень, трава мягко шуршит под ногами, а на ветках слышны голоса птиц. Даже обычная дорожка становится похожей на зелёный коридор.
</a:t>
            </a:r>
            <a:endParaRPr lang="en-US" sz="1144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зелёном наряде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летние месяцы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только начинается. Появляются длинные дни, первые каникулы и ощущение, что впереди много свободного времени.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жаркий месяц. Солнце греет сильнее, а прогулки, купание и игры на улице становятся особенно желанными.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постепенно идёт к концу. В садах созревают плоды, вечера становятся прохладнее, а в воздухе уже чувствуется приближение осени.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игры и спорт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свежем воздухе дети с удовольствием играют в догонялки, прятки и бадминтон. Такие игры разгоняют скуку быстрее любого ветра и помогают двигаться легко и бодро.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Велосипед, футбол, прогулки и походы делают лето особенно весёлым. После активного дня приятно устать по-хорошему и вспоминать, как много всего удалось успеть.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156" y="3203566"/>
            <a:ext cx="234413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дарят сад и огород летом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Клубника, малина и смородина появляются на столе первыми. Их хочется есть прямо с куста, и это самый летний вкус, который запоминается надолго.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Спелые ягоды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Огурцы, помидоры и зелень собирают в самый тёплый сезон. Свежие овощи делают обед ярче и помогают почувствовать вкус настоящего лета.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с грядки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 и на даче сбор плодов превращается в приятное семейное дело. Тут важны терпение, внимание и радость от первых подарков природы.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без спешки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ягоды и овощи содержат витамины и радуют цветом. Они делают летний стол не только вкусным, но и по-настоящему полезным.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на тарелке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у воды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озеро и море летом особенно манят прохладой. Здесь можно купаться, строить песочные замки и запускать кораблики, а ещё просто смотреть на волны и мечтать.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у воды нужны внимание и взрослые рядом. Не стоит уходить далеко от берега, а правила безопасности важно помнить даже тогда, когда солнце зовёт к приключениям.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летний день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действий помогает сохранить здоровье и не потерять радость летних игр.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гроза и дождь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небо может быть ясным и тёплым, а потом внезапно потемнеть. Летняя гроза приходит быстро, поэтому важно не удивляться её капризам.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дождя воздух становится свежим и прохладным. После него трава пахнет сильнее, а на небе иногда появляется яркая радуга.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слышны гром и видны молнии, нужно оставаться в помещении. Окна лучше закрыть, а под высокими деревьями стоять нельзя.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дождь часто бывает недолгим, но очень заметным. Он будто умывает всё вокруг и делает природу ещё чище и веселее.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птицы летом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птичий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птенцы подрастают и пробуют свои крылья. В садах и парках слышно больше птичьих голосов, потому что у каждой семьи сейчас много забот и движения.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 луговые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ёжики и другие звери чаще выходят на поиски пищи. Насекомые спешат к цветам и травам, а природа кажется особенно шумной и живой.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одежда и удобство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лёгкие вещи из хлопка или льна: они хорошо пропускают воздух и меньше нагреваются на солнце. Светлые цвета летом особенно удобны.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голову надевают панаму, кепку или шляпу, чтобы защититься от жара. Удобная обувь помогает долго гулять, бегать и не уставать на прогулке.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пригодится тонкая кофта: после жаркого дня воздух быстро становится прохладнее. Летняя одежда должна быть не только красивой, но и практичной.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187" y="1493250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819" y="149325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7444" y="3292425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3875" y="3299055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быть бодрым летом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жаркий день организм теряет много влаги, поэтому вода нужна чаще обычного. Лучше пить понемногу и регулярно, особенно после прогулок и игр на улице.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достаточно воды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Ягоды, яблоки и овощи перед едой обязательно моют. Это простое правило помогает избежать неприятностей и делает летний перекус безопасным и полезным.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фрукты и овощи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полдень солнце особенно сильное, поэтому лучше сделать перерыв в тени или в прохладном месте. Такой отдых помогает не перегреться и сохранить силы.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Отдыхать в тени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активного дня полезны сон, спокойная прогулка и немного тишины. Тогда тело успевает восстановиться, а настроение остаётся лёгким и радостным.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спать и гулять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праздники и события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особенно радостно проходят выпускные в детском саду, День защиты детей и начало долгожданных каникул. Для ребят это время встреч, подарков, игр и первых больших планов.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дворах, парках и на площадях устраивают ярмарки, концерты и детские праздники. Такие события объединяют семьи, друзей и соседей, а лето запоминается тёплыми встречами.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стихах и песнях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лето часто звучит как пора солнца, свободы и щедрости. Поэты замечают его яркие краски, тёплый ветер и зелёные луга, как будто рисуют словами.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о лете слышны птицы, цветы, реки и звонкое детское настроение. Такие строки легко запоминаются и помогают представить тёплый день ещё живее.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особенно любит летний образ за его красоту и движение. Поэтическое слово делает обычный день наряднее и учит внимательнее смотреть на природу.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заняться на каникулах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летних наблюдений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школьник решил каждый день записывать погоду, замечать облака и рисовать цветы во дворе. Через неделю у него получилась целая летняя тетрадь, похожая на маленькую книгу о природе.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 с пользой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один тёплый день девочка помогла дома перебрать книги, полила цветы и приготовила место для чтения у окна. После работы осталось время на рисунок, игру и вкусный отдых.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 природу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отправилась в лес за городом: дети слушали птиц, собирали шишки и искали следы на влажной тропинке. Потом все устроили тихий привал и долго смотрели, как качаются верхушки деревьев.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поле и дача летом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пахнет хвоей, травой и влажной землёй после дождя. Между деревьями слышны птицы, а солнечные пятна на тропинке двигаются, будто играют в прятки.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поле высокие травы легко качаются от ветра. Над ними летают бабочки и жужжат насекомые, а простор кажется очень широким и светлым.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даче всегда найдётся полезное дело: полить грядки, собрать ягоды или помочь взрослым. После труда особенно приятно посидеть в тени и посмотреть на сад.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места узнаются по теплу, свету и множеству живых звуков. Везде вокруг будто идёт тихий, радостный праздник природы.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летние радости детей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особенно нравится, когда можно есть мороженое, бегать босиком по траве и не спешить домой. Даже тёплый дождь кажется весёлым, если рядом друзья и есть лужи.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761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любимое летнее счастье — поездки к бабушке, вечерние игры и долгие прогулки. Такие простые дни потом вспоминаются с улыбкой и очень тёплым сердцем.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лето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учит замечать красоту в простых вещах: в цветах, листьях, облаках и каплях дождя. Когда смотришь внимательнее, мир становится интереснее и добрее.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показывает, как интересно дружить с природой и с близкими. Совместные прогулки, поездки и маленькие открытия делают каникулы по-настоящему запоминающимися.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напоминает, что здоровье важно беречь каждый день. Вода, тень, движение и отдых помогают чувствовать себя бодро и не уставать от жары.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красное — пора радости и открытий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красное дарит солнце, зелень, игры и хорошее настроение. Оно учит любоваться природой, беречь здоровье и радоваться каждому тёплому дню, проведённому с близкими.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2026-05-20T08:58:27Z</dcterms:created>
  <dcterms:modified xsi:type="dcterms:W3CDTF">2026-05-20T08:58:27Z</dcterms:modified>
</cp:coreProperties>
</file>