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живым миром вокруг нас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«Окружающего мира» мы изучаем, как устроена природа и как живут люди рядом с ней. Поймём, чем живая природа отличается от неживой и почему всем живым нужны забота и внимание.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узнаем о природе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зелёные жители Земли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создают пищу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умеют делать себе пищу из воды, воздуха и солнечного света. Поэтому они не просто украшают мир, а каждый день трудятся, словно маленькие зелёные фабрики.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Дарят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роста растения выделяют кислород. Им дышат люди и животные, поэтому без зелёных растений жизнь на Земле была бы совсем другой.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и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растениям относятся высокие деревья, кустарники, травы, цветы и даже мхи. Одни стоят в лесу, другие прячутся у дорожки, а третьи радуют глаз на клумбе.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ель, ромашка, одуванчик, пшеница и подсолнечник встречаются рядом с нами очень часто. Их легко узнать по листьям, цветам, шишкам или высоким стеблям.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растения и их работа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825569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удерживает растение в почве и помогает ему получать воду. Он словно невидимый якорь, который крепко держит зелёного жителя на месте.
</a:t>
            </a:r>
            <a:endParaRPr lang="en-US" sz="1323" dirty="0"/>
          </a:p>
        </p:txBody>
      </p:sp>
      <p:sp>
        <p:nvSpPr>
          <p:cNvPr id="12" name="Text 3"/>
          <p:cNvSpPr txBox="1"/>
          <p:nvPr/>
        </p:nvSpPr>
        <p:spPr>
          <a:xfrm>
            <a:off x="4229713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или ствол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поднимает растение вверх и проводит влагу к листьям, цветкам и плодам. У дерева эту роль выполняет мощный ствол.
</a:t>
            </a:r>
            <a:endParaRPr lang="en-US" sz="1323" dirty="0"/>
          </a:p>
        </p:txBody>
      </p:sp>
      <p:sp>
        <p:nvSpPr>
          <p:cNvPr id="13" name="Text 4"/>
          <p:cNvSpPr txBox="1"/>
          <p:nvPr/>
        </p:nvSpPr>
        <p:spPr>
          <a:xfrm>
            <a:off x="1825569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нужен для появления семян. Он помогает растению продолжить свой род и подарить жизнь новым растениям.
</a:t>
            </a:r>
            <a:endParaRPr lang="en-US" sz="1334" dirty="0"/>
          </a:p>
        </p:txBody>
      </p:sp>
      <p:sp>
        <p:nvSpPr>
          <p:cNvPr id="14" name="Text 5"/>
          <p:cNvSpPr txBox="1"/>
          <p:nvPr/>
        </p:nvSpPr>
        <p:spPr>
          <a:xfrm>
            <a:off x="4229713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и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защищает семена и помогает им попасть в новые места. Иногда семена уносятся ветром, а иногда их разносят животные.
</a:t>
            </a:r>
            <a:endParaRPr lang="en-US" sz="1323" dirty="0"/>
          </a:p>
        </p:txBody>
      </p:sp>
      <p:sp>
        <p:nvSpPr>
          <p:cNvPr id="15" name="Text 6"/>
          <p:cNvSpPr txBox="1"/>
          <p:nvPr/>
        </p:nvSpPr>
        <p:spPr>
          <a:xfrm>
            <a:off x="6633665" y="1855902"/>
            <a:ext cx="2230072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ловят солнечный свет и помогают растению готовить питание. Чем больше у растения здоровых листьев, тем активнее оно растёт.
</a:t>
            </a:r>
            <a:endParaRPr lang="en-US" sz="13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вокруг нас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843575" y="11796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рядом с человеком и часто зависят от его заботы. К ним относятся кошка, собака, корова и курица — настоящие соседи по двору.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20450" y="22653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жители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живут в лесу, поле, воде или горах. Заяц, лиса, медведь, ёж, рыба и орёл сами ищут пищу и укрытие.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10950" y="33510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двигаются по-разному: ходят, бегают, прыгают, летают и плавают. У каждого вида свой удобный способ передвижения, как будто он специально для него придумал его.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приспосабливаются к жизни
</a:t>
            </a:r>
            <a:endParaRPr lang="en-US" sz="2971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858676" y="1838250"/>
            <a:ext cx="19479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ноги зайца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задние лапы помогают зайцу резко прыгать и быстро убегать от опасности. Такая особенность спасает его в лесу и на открытом месте.
</a:t>
            </a:r>
            <a:endParaRPr lang="en-US" sz="987" dirty="0"/>
          </a:p>
        </p:txBody>
      </p:sp>
      <p:sp>
        <p:nvSpPr>
          <p:cNvPr id="12" name="Text 3"/>
          <p:cNvSpPr txBox="1"/>
          <p:nvPr/>
        </p:nvSpPr>
        <p:spPr>
          <a:xfrm>
            <a:off x="858676" y="2701144"/>
            <a:ext cx="19479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слух совы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хорошо слышит даже тихие шорохи. Благодаря этому она находит добычу ночью, когда вокруг темно и почти никто не шевелится.
</a:t>
            </a:r>
            <a:endParaRPr lang="en-US" sz="1061" dirty="0"/>
          </a:p>
        </p:txBody>
      </p:sp>
      <p:sp>
        <p:nvSpPr>
          <p:cNvPr id="13" name="Text 4"/>
          <p:cNvSpPr txBox="1"/>
          <p:nvPr/>
        </p:nvSpPr>
        <p:spPr>
          <a:xfrm>
            <a:off x="858676" y="3564038"/>
            <a:ext cx="19479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рыбе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помогают рыбе уверенно двигаться, а жабры дают ей возможность дышать в воде. Эти части тела делают её настоящей водной жительницей.
</a:t>
            </a:r>
            <a:endParaRPr lang="en-US" sz="976" dirty="0"/>
          </a:p>
        </p:txBody>
      </p:sp>
      <p:sp>
        <p:nvSpPr>
          <p:cNvPr id="14" name="Text 5"/>
          <p:cNvSpPr txBox="1"/>
          <p:nvPr/>
        </p:nvSpPr>
        <p:spPr>
          <a:xfrm>
            <a:off x="3449601" y="1838250"/>
            <a:ext cx="19479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 у верблюда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верблюда есть запас жира, который помогает ему долго обходиться без воды. Это очень полезно там, где жара и сухой воздух.
</a:t>
            </a:r>
            <a:endParaRPr lang="en-US" sz="1008" dirty="0"/>
          </a:p>
        </p:txBody>
      </p:sp>
      <p:sp>
        <p:nvSpPr>
          <p:cNvPr id="15" name="Text 6"/>
          <p:cNvSpPr txBox="1"/>
          <p:nvPr/>
        </p:nvSpPr>
        <p:spPr>
          <a:xfrm>
            <a:off x="3449601" y="2701144"/>
            <a:ext cx="19479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окраски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животных окраска помогает прятаться в траве, на земле или на снегу. Такая «невидимка» помогает не попасться врагу слишком рано.
</a:t>
            </a:r>
            <a:endParaRPr lang="en-US" sz="97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Шляпка, ножка и грибница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похож на маленький лесной домик с шляпкой и ножкой, но главное его тело скрыто под землёй. Грибница незаметно тянется в почве и помогает грибу расти. Без неё лес был бы совсем другим.
</a:t>
            </a:r>
            <a:endParaRPr lang="en-US" sz="108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находки после дождя
</a:t>
            </a:r>
            <a:pPr algn="ctr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тёплого дождя в лесу можно встретить белый гриб, подберёзовик, подосиновик и лисичку. Они будто появляются по тайному приглашению влажного леса. Но собирать грибы нужно только с взрослыми и очень осторожно.
</a:t>
            </a:r>
            <a:endParaRPr lang="en-US" sz="1009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грибы не только украшают лес, но и помогают ему. Они разлагают остатки растений и животных, чтобы вещества снова вернулись в почву. Так лес получает новую силу для роста.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удивительные жители леса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жизни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свет, растения, животные и почва связаны между собой.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51" y="1639059"/>
            <a:ext cx="28062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53258"/>
            <a:ext cx="350400" cy="31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разные живые существа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белка, дятел и медведь. Здесь много деревьев, укрытий и пищи, поэтому лес становится удобным домом для самых разных животных.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подходит кузнечикам, бабочкам и многим цветам. Открытое пространство, высокая трава и солнечный свет делают его особенно уютным для маленьких жителей.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водоёмов можно встретить лягушек, уток, рыб и камыши. Вода помогает им жить, а берега дают место для отдыха, пищи и укрытия.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и посёлке рядом с людьми часто живут воробьи, голуби, кошки и собаки. Им удобны дома, дворы и корм, который они находят рядом.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живые существа помогают друг другу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06749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собирают нектар, а заодно переносят пыльцу с цветка на цветок. Благодаря этому растения могут образовывать семена и продолжать свой рост.
</a:t>
            </a:r>
            <a:endParaRPr lang="en-US" sz="1282" dirty="0"/>
          </a:p>
        </p:txBody>
      </p:sp>
      <p:sp>
        <p:nvSpPr>
          <p:cNvPr id="10" name="Text 3"/>
          <p:cNvSpPr txBox="1"/>
          <p:nvPr/>
        </p:nvSpPr>
        <p:spPr>
          <a:xfrm>
            <a:off x="306749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разносят семена на большие расстояния. Иногда они случайно роняют их, и тогда новые растения появляются в другом месте.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06749" y="4050913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и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постоянно трудятся и рыхлят почву своими ходами. Земля становится мягче, в неё лучше проходит воздух и влага.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12197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как укрытие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тень, защиту от ветра и удобные места для гнёзд. Птицы и насекомые чувствуют себя под их кронами спокойнее.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012197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почти всё связано между собой. Один живой организм помогает другому, и вместе они делают лес, луг и водоём живыми и интересными.
</a:t>
            </a:r>
            <a:endParaRPr lang="en-US" sz="132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млрд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один из её самых многочисленных обитателей.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оценке ООН, именно столько людей живёт на Земле. Это показывает, что наши поступки сильно влияют на природу рядом с нами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Prospects; оценка численности населения Земли превысила 8 миллиардов в 2022 году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вредит живой природе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843575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бутылки, пакеты и фантики засоряют почву и водоёмы. Животные могут принять их за пищу, пораниться или запутаться, а растениям становится труднее расти.
</a:t>
            </a:r>
            <a:endParaRPr lang="en-US" sz="1226" dirty="0"/>
          </a:p>
        </p:txBody>
      </p:sp>
      <p:sp>
        <p:nvSpPr>
          <p:cNvPr id="12" name="Text 3"/>
          <p:cNvSpPr txBox="1"/>
          <p:nvPr/>
        </p:nvSpPr>
        <p:spPr>
          <a:xfrm>
            <a:off x="4054484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вода и дым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реку попадают грязь, масло или отходы, страдают рыбы, лягушки и водные растения. Дым и выхлопы портят воздух, которым дышат все живые существа.
</a:t>
            </a:r>
            <a:endParaRPr lang="en-US" sz="1285" dirty="0"/>
          </a:p>
        </p:txBody>
      </p:sp>
      <p:sp>
        <p:nvSpPr>
          <p:cNvPr id="13" name="Text 4"/>
          <p:cNvSpPr txBox="1"/>
          <p:nvPr/>
        </p:nvSpPr>
        <p:spPr>
          <a:xfrm>
            <a:off x="4272205" y="33510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беспокойство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громкие звуки пугают птиц и зверей, мешают им кормить детёнышей и прятаться. В природе даже тишина помогает живым существам жить спокойно и безопасно.
</a:t>
            </a:r>
            <a:endParaRPr lang="en-US" sz="1179" dirty="0"/>
          </a:p>
        </p:txBody>
      </p:sp>
      <p:sp>
        <p:nvSpPr>
          <p:cNvPr id="14" name="Text 5"/>
          <p:cNvSpPr txBox="1"/>
          <p:nvPr/>
        </p:nvSpPr>
        <p:spPr>
          <a:xfrm>
            <a:off x="6483368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и поломка
</a:t>
            </a:r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ломают ветки, рвут редкие растения или вырубают лес без нужды, животные теряют дом и укрытие. Один неосторожный поступок может повредить целому уголку природы.
</a:t>
            </a:r>
            <a:endParaRPr lang="en-US" sz="1169" dirty="0"/>
          </a:p>
        </p:txBody>
      </p:sp>
      <p:sp>
        <p:nvSpPr>
          <p:cNvPr id="15" name="Text 6"/>
          <p:cNvSpPr txBox="1"/>
          <p:nvPr/>
        </p:nvSpPr>
        <p:spPr>
          <a:xfrm>
            <a:off x="6694277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исчезает одно растение или животное, другим может не хватить пищи, воды или места для жизни. Природные связи нарушаются, как будто из цепочки выпало звено.
</a:t>
            </a:r>
            <a:endParaRPr lang="en-US" sz="12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тигр: хозяин дальневосточной тайги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живёт в лесах Дальнего Востока и нуждается в больших, спокойных территориях. Ему нужны укрытия, добыча и чистая среда. Поэтому охрана лесов и борьба с браконьерством особенно важны для его сохранения.
</a:t>
            </a:r>
            <a:endParaRPr lang="en-US" sz="1072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Зубр: могучий лесной великан
</a:t>
            </a:r>
            <a:pPr algn="ctr" indent="0" marL="0">
              <a:lnSpc>
                <a:spcPct val="100000"/>
              </a:lnSpc>
              <a:buNone/>
            </a:pPr>
            <a:r>
              <a:rPr lang="en-US" sz="6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Зубр — крупное животное, которое когда-то почти исчезло. Сегодня его стараются беречь и расселять в подходящих местах. Для таких животных важны охраняемые леса, тишина и забота людей, чтобы стадо могло жить и расти.
</a:t>
            </a:r>
            <a:endParaRPr lang="en-US" sz="1092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растения: маленькие сокровища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редкие растения легко не заметить, но их значение очень велико. Они украшают природу, поддерживают жизнь насекомых и помогают сохранять разнообразие. Если их рвать или вытаптывать, вернуть такой вид бывает очень трудно.
</a:t>
            </a:r>
            <a:endParaRPr lang="en-US" sz="1055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под защитой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заповедники и парки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19091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Охраняют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создают, чтобы сохранить леса, степи, реки, озёра и животных. Здесь природа живёт почти без лишнего вмешательства человека и может восстанавливаться.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1744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Соблюдают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территориях нельзя рвать редкие цветы, ломать ветки, разорять гнёзда и шуметь возле животных. Эти ограничения помогают не мешать жизни обитателей и сохранять их дома.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043970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Берегут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нужны не только сегодня, но и завтра. Они помогают детям увидеть настоящую природу, а учёным — наблюдать за её изменениями и спасать редкие виды.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на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правилам бережного поведения во время прогулки, отдыха или экскурсии.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наблюдений за природой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набухают почки, появляются первые цветы и слышно больше птиц. В это время удобно отмечать, какие растения просыпаются раньше других.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много зелени, бабочек и насекомых. Можно наблюдать, как растут растения, как меняется погода и где животные находят укрытие от жары.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становятся жёлтыми и красными, затем опадают. В дневнике интересно записывать, когда улетают птицы и как животные готовятся к холодам.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 помогают узнать, кто был рядом с домом или в парке. Зимой особенно заметно, как природа отдыхает и терпеливо ждёт весны.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 живой природе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природа оживает после зимнего покоя. Появляются первые насекомые, распускаются листья и цветы, а птицы начинают громче петь и строить гнёзда.
</a:t>
            </a:r>
            <a:endParaRPr lang="en-US" sz="1255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желтеют и опадают, а многие животные запасают пищу или ищут тёплые укрытия. Природа как будто собирает чемодан перед холодами.
</a:t>
            </a:r>
            <a:endParaRPr lang="en-US" sz="1325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быстро тянутся к солнцу и накапливают силы. Животным легче находить корм, поэтому многие детёныши в это время подрастают особенно быстро.
</a:t>
            </a:r>
            <a:endParaRPr lang="en-US" sz="1248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покой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часть животных спит, а часть остаётся активной и ищет корм под снегом или рядом с жильём человека. В это время им особенно нужна осторожность людей.
</a:t>
            </a:r>
            <a:endParaRPr lang="en-US" sz="13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064" y="1594399"/>
            <a:ext cx="350400" cy="280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291301"/>
            <a:ext cx="350400" cy="311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3914" y="3277684"/>
            <a:ext cx="338700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разнообразие живой природы важно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пища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разных растений, тем больше корма для насекомых, птиц и зверей. Разнообразие помогает живым существам находить пищу в разные времена года.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поддерживают друг друга: одни опыляют цветы, другие разносят семена, третьи очищают почву. Так природа остаётся устойчивой и не ломается от одной проблемы.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природе много видов, у животных есть больше укрытий, мест для гнёзд и безопасных уголков. Это особенно важно в лесу, на лугу и у воды.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Богатая живая природа делает мир ярким, интересным и полезным для человека. В таком мире приятно гулять, наблюдать и учиться бережному отношению к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Сажаем и ухаживаем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Посаженный с любовью росток быстро становится маленьким зелёным другом. Если его поливать, рыхлить землю и беречь от ломких рук, он вырастет и подарит тень, цветы или вкусные плоды.
</a:t>
            </a:r>
            <a:endParaRPr lang="en-US" sz="108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шумим и не мусорим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лесу, парке или у реки тишина помогает птицам, зверям и насекомым жить спокойно. А чистая тропинка после отдыха остаётся хорошим местом для следующей прогулки.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воду и свет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закрывать кран и выключать свет без нужды, природа будет расходовать меньше ресурсов. Такие простые привычки помогают сохранить чистую воду, воздух и силы нашей планеты.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привычки для природы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— наш общий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животные, грибы и человек живут рядом и зависят друг от друга. Если беречь этот общий дом, он отвечает красотой, здоровьем и множеством маленьких чудес каждый день.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2026-05-25T23:22:22Z</dcterms:created>
  <dcterms:modified xsi:type="dcterms:W3CDTF">2026-05-25T23:22:22Z</dcterms:modified>
</cp:coreProperties>
</file>