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почвенные ресурсы: основа жизни на суше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 — тонкий слой, который кормит растения, животных и человека.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формируется очень медленно, а используется человеком каждый день. От её состояния зависят урожаи, качество пищи и устойчивость природы. Поэтому плодородные земли считают ценным, но уязвимым ресурсом.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почва — не просто земля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46606"/>
            <a:ext cx="542225" cy="54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46604"/>
            <a:ext cx="542227" cy="5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2458" y="1838326"/>
            <a:ext cx="419088" cy="5587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почва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частицы появляются при разрушении горных пород. Они задают почве её основу, влияют на плотность, цвет и способность удерживать воду и питательные вещества.
</a:t>
            </a:r>
            <a:endParaRPr lang="en-US" sz="1666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образуется из остатков растений и животных. Именно он делает почву тёмнее, повышает её плодородие и служит главным запасом питательных веществ для корней.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есть вода и воздух, которые нужны корням и почвенным организмам. Если воды слишком много или слишком мало, растениям труднее расти и развиваться.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живут черви, насекомые, грибы и бактерии. Они разрыхляют её, перерабатывают остатки и помогают превращать органические вещества в доступное питание для растений.
</a:t>
            </a:r>
            <a:endParaRPr lang="en-US" sz="16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7900" y="3207766"/>
            <a:ext cx="2597400" cy="124797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профиль и его горизонты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02757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Подстилка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верхний слой из опавших листьев, травы и мелких остатков организмов. Он ещё не полностью разложился, но уже служит сырьём для образования перегноя.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269904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Гумусовый горизонт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плодородный слой, где больше всего перегноя, корней и живых организмов. Его тёмный цвет и рыхлая структура связаны с высокой биологической активностью.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8773" y="3350142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 накопления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нём задерживаются вещества, вынесенные из верхних слоёв. Он показывает, как вода медленно перемещает соединения внутри почвы.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269904" y="3350142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порода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нижняя основа, из которой почва постепенно образуется. Она задаёт исходный минеральный состав и влияет на будущие свойства почвенного покрова.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187900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 вымывания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вода уносит часть растворённых веществ и мельчайших частиц вниз. Поэтому этот горизонт часто светлее и беднее питательными компонентами.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под действием природы и живых организмов горная порода превращается в почвенный слой.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почва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плодородие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показывает, насколько почва может обеспечивать растения водой, воздухом и питательными веществами. Чем лучше это происходит, тем выше урожайность и устойчивее рост культур.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плодородие влияют гумус, влажность, структура, кислотность и состав почвенных организмов. Эти признаки вместе определяют, насколько почва удобна для жизни корней.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гумус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делает почву более рыхлой и помогает удерживать влагу. Он также служит источником питания для растений и поддерживает активность микроорганизмов.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считаются очень плодородными, потому что в них много гумуса и хорошо сохраняется влага. Именно поэтому на них выращивают многие важные сельскохозяйственные культуры.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факторы действуют вместе: от климата зависит увлажнение, от рельефа — сток воды, а живые организмы ускоряют накопление перегноя.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по влиянию обычно оказываются климат и деятельность человека, потому что они быстрее всего меняют условия почвообразования.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«Почвообразование»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почвообразующие факторы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239255"/>
            <a:ext cx="3848986" cy="16697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где почвы наиболее плодородны и какие культуры выращивают чаще всего.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благоприятные для земледелия почвы сосредоточены в лесостепи и степи; в тундре и тайге условия для растений заметно сложнее.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природоведения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почв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 высоко может достигать содержание гумуса в лучших чернозёмах.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справочные сведения по почвоведению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запас перегноя делает эти почвы тёмными, рыхлыми и особенно ценными для земледелия.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почва растёт очень медленно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тундре холодно, лето короткое, а растительных остатков образуется немного. Поэтому почва здесь формируется медленно и остаётся тонкой, с небольшим запасом органического вещества. Такой покров легко нарушить, если он повреждён техникой или строительством.
</a:t>
            </a:r>
            <a:endParaRPr lang="en-US" sz="963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Леса: вода вымывает питательные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лесной зоне влаги обычно больше, чем нужно для полного удержания веществ в верхнем слое. Вода постепенно уносит растворённые соединения вниз, и почва светлеет. Так формируются подзолистые почвы, менее богатые перегноем, чем чернозёмы.
</a:t>
            </a:r>
            <a:endParaRPr lang="en-US" sz="930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Степи: тепло помогает накапливать перегной
</a:t>
            </a:r>
            <a:pPr algn="l" indent="0" marL="0">
              <a:lnSpc>
                <a:spcPct val="100000"/>
              </a:lnSpc>
              <a:buNone/>
            </a:pPr>
            <a:r>
              <a:rPr lang="en-US" sz="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степях достаточно тепла для активной жизни растений и микроорганизмов, но влаги меньше. Остатки растений быстрее превращаются в перегной, а вымывание идёт слабее. Поэтому здесь образуются более плодородные почвы, удобные для выращивания зерновых культур.
</a:t>
            </a:r>
            <a:endParaRPr lang="en-US" sz="930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разные почвы встречаются в разных природных зонах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приходится на сельское хозяйство, потому что именно здесь почва напрямую даёт урожай и корм.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интенсивнее использование, тем выше риск деградации почв без охраны и восстановления.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основных направлений использования почв по учебному материалу.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почвенных ресурсов человеком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Повреждение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распаханных склонах и открытых полях верхний слой становится незащищённым. Дожди, талая вода и сильный ветер начинают постепенно сносить или выдувать почву.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Потеря гумуса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исчезает самый плодородный слой, богатый перегноем и корнями. Почва становится беднее, хуже удерживает влагу и питательные вещества, а растения растут слабее.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Снижение урожайности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сильной эрозии восстановление идёт очень медленно. Урожаи падают, а для возвращения плодородия часто нужны долгие годы защитных и восстановительных работ.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почв и её 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хозяйственные приёмы уменьшают разрушение почвы и помогают сохранить её плодородие.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может сохранять почву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Засоление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оно возникает в засушливых районах при неправильном орошении. Вода испаряется, а соли остаются в верхнем слое, мешая корням растений усваивать влагу и питание.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загрязнение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Пестициды, тяжёлые металлы, нефтепродукты и бытовые отходы меняют состав почвы. Это опасно для растений, животных и человека, который получает продукты с загрязнённых участков.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Уплотнение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техника сдавливает почву, и в ней становится меньше воздуха и воды. Корням труднее развиваться, а растения хуже растут и чаще страдают от засухи.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проблемы снижают урожайность и ухудшают состояние земель. Если не предотвращать их заранее, восстановление почвы потребует много времени, труда и дополнительных затрат.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Засоление, загрязнение и уплотнение почв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0755" y="2728778"/>
            <a:ext cx="4442493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из-за чего возникают основные проблемы почв и как можно уменьшить их последствия.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проблем возникает из-за неправильного хозяйства, а значит, их можно заметно уменьшить грамотными приёмами земледелия.
</a:t>
            </a:r>
            <a:endParaRPr lang="en-US" sz="136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географии и природопользованию.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почв и меры защиты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дом для живых существ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поверхностью земли кипит незаметная жизнь: в почве живут черви, насекомые, грибы и бактерии. Они перерабатывают остатки растений и животных, помогая почве оставаться живой и плодородной.
</a:t>
            </a:r>
            <a:endParaRPr lang="en-US" sz="1121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Хранительница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впитывает дождевую влагу, как губка, и постепенно отдаёт её растениям. Благодаря этому корни получают воду даже тогда, когда осадков мало, а поверхность уже подсохла.
</a:t>
            </a:r>
            <a:endParaRPr lang="en-US" sz="1210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растений, воды и 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не просто удерживает растения, но и снабжает их веществами для роста. Через неё проходят вода и минеральные соли, поэтому от её состояния зависит здоровье всего природного сообщества.
</a:t>
            </a:r>
            <a:endParaRPr lang="en-US" sz="1155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 жизни человека и природы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слой перегноя формируется очень медленно, а при неосторожном использовании может быть потерян за короткое время.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почвы идёт намного быстрее её естественного восстановления, поэтому защита земель особенно важна.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сравнение, составленное по учебному материалу о медленном почвообразовании.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почвенные ресурсы нужно беречь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73" y="1846606"/>
            <a:ext cx="542225" cy="542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929" y="1900827"/>
            <a:ext cx="542227" cy="4337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7633" y="1838326"/>
            <a:ext cx="488936" cy="55878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15705" y="1838326"/>
            <a:ext cx="488936" cy="558784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ресурсы России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юга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плодородные почвы распространены в лесостепи и степи европейской части России и в южных районах Сибири. На них выращивают зерновые, подсолнечник и сахарную свёклу.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Каштановые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встречаются в более сухих степных районах. Плодородие здесь ниже, чем у чернозёмов, поэтому особенно важно бережно обращаться с влагой и не допускать истощения.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Серые лесные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почвы широко распространены в лесной зоне и на переходе к степям. При правильной обработке они хорошо подходят для выращивания картофеля, зерновых и кормовых культур.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Тундровые и таёжные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северных территорий покрыта малоплодородными почвами с медленным накоплением гумуса. Здесь земледелие ограничено, поэтому особенно важна охрана лучших земель на юге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2467" y="1838326"/>
            <a:ext cx="1812075" cy="270490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состояние почв сегодня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43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нагрузки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почва меньше страдает от эрозии, загрязнения и засоления, значит, человек использует территорию более разумно. Такое состояние помогает сохранять урожайность и природное равновесие.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621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на 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восстанавливается очень медленно, поэтому её нельзя считать обычным расходным ресурсом. Потерянный гумусовый слой почти невозможно вернуть быстро, особенно в масштабах одной человеческой жизни.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900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почв показывает, насколько бережно общество относится к природе. От этого зависит не только сельское хозяйство, но и качество жизни следующих поколений.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почва — ресурс, который нельзя терять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кормит людей, поддерживает растения и сохраняет природное равновесие. Чтобы не потерять её плодородие, нужны защита от эрозии, чистое земледелие и бережное отношение к земле.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2026-06-02T19:11:25Z</dcterms:created>
  <dcterms:modified xsi:type="dcterms:W3CDTF">2026-06-02T19:11:25Z</dcterms:modified>
</cp:coreProperties>
</file>