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jpe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учение об эволюции: как объясняется развитие живого мира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наследственность, отбор и случайность формируют разнообразие жизни?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Дарвина к синтетической теории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понимание эволюции выросло из работ Дарвина и Уоллеса, законов Менделя и достижений генетики XX века. Сегодня это единая научная модель, связывающая наследование, изменчивость и изменение популяций во времени.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 изменение генофонда популяции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не производит новые признаки, а повышает долю вариантов, лучше подходящих к условиям среды. Так формируются адаптации, полезные для выживания и размножения.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отбора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различия между группами нарастают долго и скрещивание становится невозможным, возникает репродуктивная изоляция. Это один из ключевых путей к образованию новых видов.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популяции к виду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генетический материал возникает благодаря мутациям, рекомбинации и миграциям. Эти процессы создают разнообразие, на котором затем «работают» отбор и случайные факторы.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изменений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может заметно менять частоты аллелей без связи с их полезностью. Особенно сильно он действует в малых популяциях, где случайность влияет на генофонд сильнее.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процессы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24800" y="2334176"/>
            <a:ext cx="2772409" cy="1631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изменения происходят не с отдельной особью, а с популяцией. Именно в её генофонде накапливаются наследственные различия, которые могут менять состав группы из поколения в поколение.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524999" y="1767700"/>
            <a:ext cx="2772409" cy="6799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эволюции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факторов эволюции и их вклад в изменение популяций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эволюция определяется не одним механизмом, а их совместным действием. В разных условиях ведущую роль могут играть разные факторы.
</a:t>
            </a:r>
            <a:endParaRPr lang="en-US" sz="1346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создаётся первично, а отбор, дрейф и миграции меняют её распространение в популяции.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эволюции; обобщение по школьному курсу биологии
</a:t>
            </a:r>
            <a:endParaRPr lang="en-US" sz="9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868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77909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7607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37555"/>
            <a:ext cx="49320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наследственная изменчивость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последовательности ДНК могут возникать спонтанно или под действием мутагенов. Они создают новые варианты генов, хотя большинство таких изменений нейтральны либо вредны.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перестройки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Удаления, дупликации, инверсии и перемещения участков хромосом меняют структуру наследственного материала. Такие изменения способны влиять на работу множества генов сразу.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хромосом в гаметы происходит случайно, поэтому каждое потомство получает уникальный набор наследственных вариантов. Именно так возрастает разнообразие внутри популяции.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числа хромосом затрагивает весь геном и особенно заметно проявляется при нарушениях деления клеток. Подобные сдвиги могут резко менять свойства организма.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мейоза гомологичные хромосомы обмениваются участками, и у потомства появляются новые сочетания аллелей. Это увеличивает разнообразие без изменения самих генов.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механизм приспособления к среде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повышает долю признаков, которые дают преимущество в конкретных условиях. Если среда остаётся относительно стабильной, такие признаки закрепляются особенно надёжно и делают популяцию более устойчивой.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полезного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 у берёзовых пядениц, устойчивость бактерий к антибиотикам и различия формы клюва у галапагосских вьюрков наглядно показывают действие отбора в разных системах.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природе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условий среды преимущество получает один из крайних вариантов, а в неоднородной среде могут сохраняться сразу несколько крайних форм. Это ускоряет расхождение популяций.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и разрывающий отбор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поддерживает среднее значение признака и уменьшает число крайних вариантов. Такой механизм особенно важен там, где резкие отклонения от нормы снижают жизнеспособность организма.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естественного отбора и их результаты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отбора по-разному влияют на распределение признаков в популяции и на направление эволюционных изменений.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не создаёт наследственные изменения, а закрепляет уже возникшие варианты, повышая их частоту в популяции.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«Эволюция»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и бутылочного горлышка объясняют, почему даже редкие аллели могут неожиданно закрепляться или исчезать без связи с их полезностью.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классических эффекта особенно ярко показывают, как случайность меняет генофонд малых популяций.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основы популяционной генетики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образованию нового вида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видообразования и основные типы изоляции в школьной биологии.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в изолированных экосистемах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как лаборатории эволюции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небольшие группы организмов оказываются отрезанными от исходных популяций и развиваются независимо. Ограниченные ресурсы и разные экологические ниши делают отбор особенно жёстким, поэтому близкие виды быстро расходятся по признакам и образу жизни.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горные районы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изолированных озёрах и высокогорьях популяции тоже разделяются пространственными барьерами. Там легко возникают новые формы, потому что случайные исходные различия усиливаются, а обмен генами между группами почти прекращается.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как след эволюции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вьюрки, цихлиды африканских озёр, а также многие виды Австралии и Мадагаскара показывают, как изоляция порождает уникальное биоразнообразие. Такие примеры помогают увидеть видообразование не как абстракцию, а как реальный исторический процесс.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 из разных областей биологии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дисциплины дают независимые свидетельства общего происхождения и расхождения линий жизни. Особенно убедительно их согласование при сравнении ископаемых, строения органов и молекулярных последовательностей.
</a:t>
            </a:r>
            <a:endParaRPr lang="en-US" sz="1228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совпадают данные разных наук, тем надёжнее вывод об эволюционном родстве и историческом развитии организмов.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палеонтологии, анатомии, эмбриологии, молекулярной биологии и биогеографии.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Палеонтологическая летопись и переходные формы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отложения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слоях осадочных пород сохраняются остатки организмов, живших в разные геологические эпохи. Последовательность находок показывает смену форм и постепенное усложнение признаков.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организмы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ископаемые сочетают черты двух крупных групп, например археоптерикс или древние тетраподы. Такие находки помогают восстановить промежуточные этапы эволюции.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пород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Радиометрические методы позволяют оценивать время образования горных пород и ископаемых. Это уточняет, когда именно происходили важные эволюционные изменения.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хронология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слоёв, датировок и морфологии формирует целостную картину исторического развития жизни и показывает, что новые признаки появлялись не одновременно.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доказательства родства организмов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генетический код у большинства организмов указывает на общее происхождение живых систем. Это одно из самых сильных молекулярных свидетельств единства жизни на Земле.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код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Псевдогены, общие вставки ДНК и сходные молекулярные «ошибки» трудно объяснить случайным совпадением. Они сохраняют следы исторического родства и древних изменений генома.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общего предка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ДНК, рРНК и белков показывает, что близкородственные виды имеют меньше различий в нуклеотидных и аминокислотных последовательностях, чем далёкие группы.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последовательностей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данные особенно убедительны, когда совпадают с результатами палеонтологии и сравнительной анатомии. Вместе они позволяют точнее восстанавливать эволюционные связи между видами.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подтверждение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дарвинизм и синтетическая теория эволюции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эволюционная идея расширилась от описания отбора к количественному анализу популяций и генетических механизмов.
</a:t>
            </a:r>
            <a:endParaRPr lang="en-US" sz="1409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не отрицает дарвинизм, а объясняет его на уровне генов, популяций и наследования признаков.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основы популяционной генетики.
</a:t>
            </a:r>
            <a:endParaRPr lang="en-US" sz="11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3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генетика и закон Харди—Вайнберга
</a:t>
            </a:r>
            <a:endParaRPr lang="en-US" sz="2534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Популяционная генетика рассматривает, как в популяции распределяются аллели и генотипы. Такой подход переводит эволюцию из общего описания в измеряемые величины.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аллелей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реальные данные отклоняются от модели, значит на популяцию действует один или несколько факторов эволюции. Это делает анализ строгим и проверяемым.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факторов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Харди—Вайнберга описывает идеальное состояние, при котором частоты генов не меняются. Для этого не должно быть отбора, миграций, мутаций, дрейфа и неслучайных скрещиваний.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равновесия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этому закону помогают сравнивать ожидаемые и наблюдаемые частоты генотипов. Поэтому школьная генетика напрямую связана с современным пониманием эволюции.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наследственных адаптаций у человека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сформировались в разных условиях: инфекционное давление, изменение рациона и дефицит кислорода. Их распространённость зависит от истории конкретных популяций.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популяции продолжают эволюционировать, а наследственные изменения отражают не абстрактную «приспособленность», а конкретную среду и образ жизни.
</a:t>
            </a:r>
            <a:endParaRPr lang="en-US" sz="1336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примерам наследственных адаптаций человека.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1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 как современный пример отбора
</a:t>
            </a:r>
            <a:endParaRPr lang="en-US" sz="2461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размножаются очень быстро и образуют огромные популяции, поэтому наследственные изменения накапливаются в них особенно заметно и в короткие сроки.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эволюция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резистентности могут распространяться не только при делении клеток, но и через плазмиды и горизонтальный перенос генов между бактериями.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устойчивости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использовании антибиотика чувствительные клетки погибают, а устойчивые выживают. Так лекарство становится фактором отбора, который меняет состав популяции.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Селективное давление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 показывает, что естественный отбор действует и сегодня. Поэтому неправильное применение антибиотиков ускоряет появление устойчивых штаммов.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эволюционных изменений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наследственные изменения проявляются от молекул до экосистем и связаны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современного учения об эволюции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подход помогает понимать, почему патогены и вирусы быстро меняются. Это важно для выбора лечения, профилактики и контроля распространения устойчивых форм.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помогает оценивать устойчивость экосистем, последствия вмешательства человека и риски для биоразнообразия, особенно в уязвимых природных сообществах.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наследственной изменчивости позволяет целенаправленно отбирать нужные признаки у культурных растений и животных, повышая урожайность, устойчивость и качество продуктивности.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Биоресурсы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эволюционных механизмов необходимо для охраны редких видов, прогнозирования изменений среды и ответственного использования природных ресурсов без истощения популяций.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 единая научная картина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теория эволюции связывает наследственность, изменчивость, отбор и случайность в единую систему объяснений. Именно поэтому разнообразие живого мира можно изучать как историю, поддающуюся проверке.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2026-06-01T20:38:52Z</dcterms:created>
  <dcterms:modified xsi:type="dcterms:W3CDTF">2026-06-01T20:38:52Z</dcterms:modified>
</cp:coreProperties>
</file>