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букву «ё» и слышим два звука в начале слова.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42–43. Буква «ё» в начале слова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 буквах и звуках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мы видим в записи, а звуки слышим на слух. Иногда одна буква передаёт один звук, а иногда — сразу два. Сегодня узнаем, как работает буква «ё» в начале слова.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«ё» особенная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«ё» отличается от буквы «е» двумя точками сверху. Эти точки помогают сразу узнать букву и не перепутать слово при чтении.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буква «ё» не обозначает только [о]. Она передаёт два звука сразу: сначала [й], потом [о].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на букву и слушать начало слова, читать становится легче. Так можно быстро заметить, где нужна именно «ё».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4575"/>
            <a:ext cx="2049600" cy="1857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425" y="2774575"/>
            <a:ext cx="2049600" cy="1857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9825" y="2774575"/>
            <a:ext cx="2049600" cy="1857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7225" y="2774575"/>
            <a:ext cx="2049600" cy="18574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5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вышел на прогулку
</a:t>
            </a:r>
            <a:pPr algn="l" indent="0" marL="0">
              <a:lnSpc>
                <a:spcPct val="90000"/>
              </a:lnSpc>
              <a:buNone/>
            </a:pPr>
            <a:r>
              <a:rPr lang="en-US" sz="14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ёжик осторожно идёт по тропинке, а рядом слышится знакомое начало слова — [йо]. Его колючая спинка и смешной нос помогают легко запомнить букву «ё» в слове «ёж».
</a:t>
            </a:r>
            <a:endParaRPr lang="en-US" sz="1488" dirty="0"/>
          </a:p>
        </p:txBody>
      </p:sp>
      <p:sp>
        <p:nvSpPr>
          <p:cNvPr id="13" name="Text 1"/>
          <p:cNvSpPr txBox="1"/>
          <p:nvPr/>
        </p:nvSpPr>
        <p:spPr>
          <a:xfrm>
            <a:off x="27509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наряжается к празднику
</a:t>
            </a:r>
            <a:pPr algn="l" indent="0" marL="0">
              <a:lnSpc>
                <a:spcPct val="90000"/>
              </a:lnSpc>
              <a:buNone/>
            </a:pPr>
            <a:r>
              <a:rPr lang="en-US" sz="15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ёлка стоит в лесу и ждёт украшений. В начале слова слышится [йо], поэтому слово начинается не просто с [о], а с двух звуков, которые будто идут друг за другом.
</a:t>
            </a:r>
            <a:endParaRPr lang="en-US" sz="1550" dirty="0"/>
          </a:p>
        </p:txBody>
      </p:sp>
      <p:sp>
        <p:nvSpPr>
          <p:cNvPr id="14" name="Text 2"/>
          <p:cNvSpPr txBox="1"/>
          <p:nvPr/>
        </p:nvSpPr>
        <p:spPr>
          <a:xfrm>
            <a:off x="48083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Ёрш прячется в воде
</a:t>
            </a:r>
            <a:pPr algn="l" indent="0" marL="0">
              <a:lnSpc>
                <a:spcPct val="90000"/>
              </a:lnSpc>
              <a:buNone/>
            </a:pPr>
            <a:r>
              <a:rPr lang="en-US" sz="14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Ёрш — это рыба с колючими плавниками. Его название тоже начинается с [йо], и это удобно показать на картинке, чтобы слово лучше запомнилось и не потерялось среди других.
</a:t>
            </a:r>
            <a:endParaRPr lang="en-US" sz="1488" dirty="0"/>
          </a:p>
        </p:txBody>
      </p:sp>
      <p:sp>
        <p:nvSpPr>
          <p:cNvPr id="15" name="Text 3"/>
          <p:cNvSpPr txBox="1"/>
          <p:nvPr/>
        </p:nvSpPr>
        <p:spPr>
          <a:xfrm>
            <a:off x="68657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Ёлочка и ёмкий предмет
</a:t>
            </a:r>
            <a:pPr algn="l" indent="0" marL="0">
              <a:lnSpc>
                <a:spcPct val="90000"/>
              </a:lnSpc>
              <a:buNone/>
            </a:pPr>
            <a:r>
              <a:rPr lang="en-US" sz="15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Ёлочка — это маленькая ёлка, а слово «ёмкий» можно связать с предметом, который вмещает много. Во всех этих словах начало одинаковое: сначала [й], потом [о].
</a:t>
            </a:r>
            <a:endParaRPr lang="en-US" sz="1559" dirty="0"/>
          </a:p>
        </p:txBody>
      </p:sp>
      <p:sp>
        <p:nvSpPr>
          <p:cNvPr id="16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«ё» в начале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37" y="2670575"/>
            <a:ext cx="226275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5435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начало слова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первый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с буквой «ё» первым ясно слышится звук [й]. Он звучит коротко и быстро, как будто слово только начинает раскрываться.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идёт [о]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[й] сразу слышится [о]. Вместе они образуют начало [йо], как в словах «ёж» и «ёлка».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произнести слово медленно, начало слышится очень отчётливо. Так легче не забыть первый звук и правильно прочитать всё слово целиком.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слове «ёжик», а звуков в нём больше — потому что «ё» в начале даёт сразу два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«ёжик» помогает увидеть разницу между буквами и звуками. Букв меньше, чем звуков, потому что буква «ё» в начале слова читается как [йо].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«Ё» в начале слова после паузы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начинается с буквы «ё», перед ней нет других букв. Поэтому первый звук слышится особенно отчётливо: сначала [й], потом [о]. Это легко заметить в словах «Ёлка», «ёж» и «ёрш».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сопровождать картинками: зимняя ёлка, лесной ёж и рыба ёрш. Изображение помогает быстрее запомнить, что буква «ё» в начале слова звучит как [йо].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«о» в начале слова обозначает только звук [о]. Это видно в словах «оса», «окно» и «облако» — начало короткое и ровное.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буква «ё» отличается от буквы «о»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«ё» в начале слова звучит иначе: сначала [й], потом [о]. Так начинается слово «ёж», и это уже совсем другой старт.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важно смотреть внимательно. Если поставить не ту букву, слово станет другим, а читать его будет труднее и медленнее.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букв помогает не путаться. Когда слышишь [йо], нужна «ё», а когда слышишь только [о], пишется буква «о».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312415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88" y="3265225"/>
            <a:ext cx="290925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«ё» обычно находится под ударением. Поэтому она звучит ярче и заметнее, чем безударные буквы в слове.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громче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«ёж», «ёлка» и «ёжик» ударение падает на начало слова. Это помогает быстро услышать букву «ё» и прочитать её правильно.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на первом слоге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слог ударный, его легче заметить и произнести. Значит, букву «ё» проще узнать на слух и не перепутать с другими буквами.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чтения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словах с буквой «ё»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чтения и письма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букву «ё»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посмотри на слово и найди букву «ё» в начале.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Проверь начало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стоит первой, она передаёт два звука: [й] и [о].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Прочитай слово по звукам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начало как [йо], а потом добавь остальные звуки по порядку.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Напиши букву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не заменяй «ё» на «е» или «о» и не забывай две точки.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над «ё» — не украшение, а подсказка
</a:t>
            </a:r>
            <a:endParaRPr lang="en-US" sz="3181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без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убрать, слово можно прочитать неверно или перепутать с другим. Поэтому точки над «ё» — это маленький, но очень важный знак-помощник в письме.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для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над буквой сразу подсказывают: перед нами не просто «е», а особая буква «ё». Они помогают быстрее узнать слово и правильно начать чтение.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ёж, ёлка и ёрш слышится начало [йо]. Это видно в записи и хорошо слышно, если произнести слово медленно и чётко.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ешь, елка и ерш звука [й] нет. Поэтому такие слова звучат иначе, хотя на письме они очень похожи.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помогает не путаться: одна буква меняет и чтение, и смысл. Чем внимательнее смотришь на слово, тем легче заметить нужную букву.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 «ё» и без неё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чтении слова с «ё»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найти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есть ли в слове буква «ё». Если она стоит в начале, это сразу важная подсказка для чтения.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произнести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«ё» читается как [йо]. Сначала слышится [й], а затем — [о], будто буква сама открывает слово.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прочитать всё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назови остальные звуки по порядку и прочитай слово целиком. Так ты ничего не пропустишь и не собьёшься.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запоминания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Слова ёж и ёжик легко представить на картинке: маленький колючий зверёк сразу запоминается. В начале слова здесь отчётливо слышится [йо], поэтому правило быстро закрепляется.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ёлка, ёлочка и ёрш тоже помогают тренироваться. Ёлка напоминает новогоднее дерево, а ёрш — рыбку, и оба слова удобно читать вслух.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Буква «ё» встречается в обычных словах, например в слове ёж. В начале она всегда передаёт два звука: [й] и [о].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Она встречается и в словах, где можно нарисовать картинку: ёлка, ёрш, ёмкий. Такие слова легко услышать, прочитать и запомнить.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Буква «ё» бывает и в именах людей: Фёдор, Алёна, Семён. В них правило чтения в начале слова работает так же.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Значит, «ё» важна и в учебных словах, и в именах собственных. Она помогает писать аккуратно и читать без ошибок.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буква «ё»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88" y="1273625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7113" y="3265225"/>
            <a:ext cx="290925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читают ёлка как «олка» и забывают первый звук. Чтобы не ошибиться, нужно произнести слово медленно и послушать его начало.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Пропустить звук [й]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над буквой не написать, «ё» становится похожей на «е». Тогда слово труднее узнать, а чтение может стать неверным.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поставить точки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«ё», «е» и «о» легко перепутать, если смотреть невнимательно. Лучше сравнивать слова и вслух отмечать, какой звук слышится в начале.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Смешать похожие буквы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произносят по звукам, ошибка быстро заметна. Первый звук слышится яснее, а буква «ё» сразу выделяется как особенная.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ошибку с помощью слуха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и письме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0" y="1080631"/>
            <a:ext cx="2025600" cy="2017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3275" y="1080631"/>
            <a:ext cx="2025600" cy="2017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3200" y="1080631"/>
            <a:ext cx="2025600" cy="2017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3550" y="1080631"/>
            <a:ext cx="2025600" cy="20176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5426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ёжик остановился у тропинки и внимательно посмотрел вокруг. Ученику нужно заметить первую букву, назвать её как [йо], а потом спокойно прочитать всё слово до конца. Так ежик сразу станет понятным и не убежит из текста.
</a:t>
            </a:r>
            <a:endParaRPr lang="en-US" sz="866" dirty="0"/>
          </a:p>
        </p:txBody>
      </p:sp>
      <p:sp>
        <p:nvSpPr>
          <p:cNvPr id="14" name="Text 2"/>
          <p:cNvSpPr txBox="1"/>
          <p:nvPr/>
        </p:nvSpPr>
        <p:spPr>
          <a:xfrm>
            <a:off x="5426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Ежик вышел на дорожку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622826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стоит высокая ёлка, и на её верхушке уже будто мерцают огоньки. Сначала надо увидеть букву «ё» в начале, затем произнести [йо], а после — прочитать остальные звуки. Тогда слово звучит красиво и правильно.
</a:t>
            </a:r>
            <a:endParaRPr lang="en-US" sz="908" dirty="0"/>
          </a:p>
        </p:txBody>
      </p:sp>
      <p:sp>
        <p:nvSpPr>
          <p:cNvPr id="16" name="Text 4"/>
          <p:cNvSpPr txBox="1"/>
          <p:nvPr/>
        </p:nvSpPr>
        <p:spPr>
          <a:xfrm>
            <a:off x="2622826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ждёт праздник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702959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ёрш прячется в воде, но буква «ё» не прячется никогда. Если заметить её в начале слова, то легко прочитать [йо] и без спешки назвать весь ряд звуков. Получается точное и уверенное чтение.
</a:t>
            </a:r>
            <a:endParaRPr lang="en-US" sz="924" dirty="0"/>
          </a:p>
        </p:txBody>
      </p:sp>
      <p:sp>
        <p:nvSpPr>
          <p:cNvPr id="18" name="Text 6"/>
          <p:cNvSpPr txBox="1"/>
          <p:nvPr/>
        </p:nvSpPr>
        <p:spPr>
          <a:xfrm>
            <a:off x="4702959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Ёрш попался на крючок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7830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ёмкий кажется маленьким, но в нём тоже есть важное начало. Нужно увидеть букву «ё», произнести [йо], а затем дочитать слово до конца. Такой способ помогает не терять первый звук даже в коротких словах.
</a:t>
            </a:r>
            <a:endParaRPr lang="en-US" sz="924" dirty="0"/>
          </a:p>
        </p:txBody>
      </p:sp>
      <p:sp>
        <p:nvSpPr>
          <p:cNvPr id="20" name="Text 8"/>
          <p:cNvSpPr txBox="1"/>
          <p:nvPr/>
        </p:nvSpPr>
        <p:spPr>
          <a:xfrm>
            <a:off x="67830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слово, точное чтение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слова с буквой «ё»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потренировать правило и уверенно услышать начало [йо].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42–43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слов удобно повторять на уроке, чтобы закрепить чтение буквы «ё» в начале слова без спешки и ошибок.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«ё» в начале слова обозначает не один, а два звука: [й] и [о]. Поэтому её нужно читать особенно внимательно и чётко.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над буквой помогают не перепутать «ё» с «е». Без них слово может выглядеть похоже, но звучать и читаться уже совсем иначе.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начинается с «ё», сначала произносят [йо], а потом называют остальные звуки. Это простое правило делает чтение спокойным и точным.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«ё» в начале слова — твой верный ориентир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ты узнал главное: в начале слова буква «ё» читается как [йо]. Замечай точки, слушай первый звук и читай слова ёж, ёлка, ёрш, ёжик и ёлочка уверенно.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2026-05-21T15:53:26Z</dcterms:created>
  <dcterms:modified xsi:type="dcterms:W3CDTF">2026-05-21T15:53:26Z</dcterms:modified>
</cp:coreProperties>
</file>