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а — о в корне -лаг- / -лож-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букву в корне по следующей согласной.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важно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корнями -лаг- и -лож- часто встречаются в учебе и речи. Если знать правило, легко писать предлагать, изложение, положить и приложение без лишних сомнений.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корни -лаг- и -лож-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корни связаны с действием, размещением или предложением чего-либо. В однокоренных словах они сохраняют общий смысл, хотя написание гласной может меняться.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происходит чередование: в одних словах пишется а, в других — о. Выбор буквы зависит не от звучания слова в целом, а от следующей согласной.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не помогает решить орфограмму, потому что нужная буква находится в корне и определяется по правилу чередования. Поэтому важно сначала выделить корень, а затем посмотреть на согласную после гласной.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букву в корне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помогает определить нужную гласную в корнях -лаг- и -лож-.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-лаг-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 корнем -лаг- перед г пишется а: предлагать, прилагать, располагать, излагать. Это правило одинаково работает во всех однокоренных словах.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обозначают предложение, размещение или изложение мысли. Поэтому корень -лаг- легко заметить в текстах, где речь идет о действиях и отношениях между предметами.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корневой гласной стоит г, выбора уже нет: нужно писать а. Именно это помогает не смешивать похожие по звучанию, но разные по написанию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положить, наложить, изложить и предложить в корне сохраняется о. Это помогает сразу отличать слова с корнем -лож- от похожих форм.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пишется по общему правилу в корне -лож- перед ж.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языка: чередование гласных в корнях -лаг- / -лож-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333594"/>
            <a:ext cx="4300800" cy="822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написание по следующей согласной и примерам.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выбирается по следующей согласной: г указывает на а, ж — на 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орфографии русского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корней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правило по схеме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букве 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путь начинается с буквы г и приводит к а. Рядом можно показать слова предлагать и прилагать, чтобы зрительно связать звук, корень и правильное написание. Такой маршрут легко вспоминается при проверке.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букве 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линия идет от ж к о и сопровождается словами положить и изложить. Короткая визуальная пара помогает увидеть, что одна согласная всегда подсказывает одну букву в корне.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этими корнями часто встречаются в упражнениях по орфографии и разборе слов по составу.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глаголы, поэтому правило особенно важно для правописания действий и инструкций.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примеров по материалам урока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слова с этими корнями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367" y="2204219"/>
            <a:ext cx="415500" cy="369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967" y="2183086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корень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корень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чем вставлять букву, нужно выделить корень слова. Только после этого видно, где находится орфограмма и какая согласная стоит рядом с ней.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следующую согласную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гласной стоит г, в корне пишется а; если стоит ж, пишется о. Это главное условие, которое помогает выбрать верную букву быстро и уверенно.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путай похожие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ложка и лагерь не подходят для проверки слов положить и прилагать, потому что у них другие корни. Подбор по звучанию здесь не помогает.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ошибку вызывает слово «ложить»: ученики механически пишут его вместо правильного «положить», не сверяясь с корнем и согласной после гласной.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 корнем -лож- иногда по привычке заменяют о на а, хотя перед ж в этом корне всегда пишется о, без исключений по звучанию.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неверно выделить корень: тогда правило применяют к лишней части слова и получают ошибочную букву даже в знакомом слове.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заметны в диктантах, словарных работах и заданиях на пропуск буквы, где нужно быстро вспомнить правило и проверить написание по корню.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как работает правило и где нужно помнить об исключении.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образцам видно: буква зависит от корня и следующей согласной, а слово «полог» запоминается отдельно как исключение.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«Буквы а — о в корне -лаг- -лож-».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Слова-образцы для запоминания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выборе буквы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правиле чередования гласных в корнях -лаг- и -лож- и на слове-исключении.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исключение не подчиняется общему правилу и требует отдельного запоминания, потому что проверка по следующей согласной здесь не работает.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одно традиционное исключение нужно запомнить отдельно.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по теме «-лаг- / -лож-».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школьники лучше справляются с привычными примерами, чем с редкими случаями и словом-исключением.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внимания нужно уделить разбору корня и отдельному запоминанию исключения, чтобы уменьшить число ошибок.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результаты выполнения упражнений на уроке по теме.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упражнений по теме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и их связь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помогают увидеть общий смысл и общий корень, хотя формы могут заметно различаться: прилагать связано с приложением, а излагать — с изложением.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путать родственные слова с разными корнями: именно корень определяет написание гласной, а приставки и окончания лишь меняют форму и значение слова.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 словах с приставками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 отменяет основное правило: в словах прилагать и располагать выбор буквы в корне всё равно зависит от следующей согласной, а не от начала слова.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г в корне стоит г, пишется а: так образуются формы вроде прилагать и располагать, где приставка только уточняет значение действия.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гласной в корне слышится ж, пишется о: поэтому правильно писать положить, наложение и похожие слова с корнем -лож-.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сначала выделить корень, затем посмотреть на следующую согласную и только после этого выбирать нужную букву.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как правило работает в знакомых словах и в слове-исключении.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выбор буквы определяется либо следующей согласной, либо исключением «полог».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 теме «-лаг- / -лож-».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Мини-практикум: вставь букву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простое: перед г в корне -лаг- пишется а, а перед ж в корне -лож- пишется о; это помогает быстро выбирать нужную букву в словах.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надёжная проверка — выделить корень и посмотреть, какая согласная стоит после гласной. Ударение здесь не помогает, потому что оно не влияет на написание.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 и об исключении: слово «полог» пишется отдельно от общего правила. Если держать в памяти этот случай, ошибок станет заметно меньше.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работает каждый раз
</a:t>
            </a:r>
            <a:endParaRPr lang="en-US" sz="390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увидели, что чередование а и о в корнях -лаг- и -лож- подчиняется чёткому правилу и легко запоминается, если регулярно тренироваться и проверять корень.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2026-05-22T06:43:34Z</dcterms:created>
  <dcterms:modified xsi:type="dcterms:W3CDTF">2026-05-22T06:43:34Z</dcterms:modified>
</cp:coreProperties>
</file>