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 жизни: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молекул, управляющих живыми процессами на самом фундаментальном уровне.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нуклеиновых кислот и структура ДНК заложили основы молекулярной биологии, открыв путь к пониманию наследственной информации и биохимических процессов.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молекулярной биологии: начало пути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полимеры аминокислот, выполняют разнообразные функции в клетках, включая катализ и структуру.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биологических молекул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— полимеры нуклеотидов, хранят и передают генетическую информацию.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жиры и производные, играют важную роль в энергетическом обмене и строении клеточных мембран.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сахара и их полимеры, обеспечивают энергию и структурную поддержку в 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20 аминокислот, белки составляют значительную часть массы клетки и имеют разнообразные биологические роли.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структура и функции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антитела защищают организм, гормоны регулируют процессы, а структурные белки формируют ткани.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аминокислот и уровни организации белков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аминокислот и их уникальные радикалы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содержат аминогруппу, карбоксильную группу и боковой радикал, определяющий свойства. Их последовательность формирует первичную структуру белка, которая задаёт его дальнейшую организацию.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уровня структуры белков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образует α-спирали и β-слои, третичная отвечает за трёхмерную форму, четвертичная — за комплекс из нескольких цепей. Такая организация критична для функциональной активности белков.
</a:t>
            </a:r>
            <a:endParaRPr lang="en-US" sz="13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углеводов и их клеточные функции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Моносахариды: основные 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 фруктоза — простые сахара, обеспечивающие быструю энергию. В крови человека концентрация глюкозы строго регулируется для поддержания гомеостаза.
</a:t>
            </a:r>
            <a:endParaRPr lang="en-US" sz="119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Запасающие полисахариды у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 растений и гликоген у животных служат резервом углеводов, по мере необходимости расщепляются для получения энергии.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углеводы: поддержка клеточных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в клеточных стенках растений и хитин у грибов обеспечивают прочность и защиту, формируя каркас клеток и тканей.
</a:t>
            </a:r>
            <a:endParaRPr lang="en-US" sz="13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включают жиры, фосфолипиды и стерины, отличающиеся высокой энергетической плотностью, что важно для запасов и метаболизма.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роль липидов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клеточные мембраны, холестерин участвует в синтезе гормонов, обеспечивая структурную и регуляторную функции.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функции нуклеиновых кислот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Дезоксирибонуклеиновая кислота (ДНК)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генетическую информацию, располагаясь в ядре и митохондриях. У человека она содержит около 3,2 миллиарда пар оснований и обеспечивает наследственность.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Рибонуклеиновая кислота (РНК)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 транскрипции и трансляции: мРНК переносит код из ДНК к рибосомам, тРНК доставляет аминокислоты, рРНК формирует структуру рибосом.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4875"/>
            <a:ext cx="3934500" cy="18752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 элементам, мономерам, функциям, растворимости и калорийности.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и растворимости определяют разнообразие функций биомолекул в живых организмах.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биомолекул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 Biology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наследственную информацию и обеспечивает её точную копию во время клеточного деления благодаря процессу репликации.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нуклеиновых кислот в передаче генетической информации
</a:t>
            </a:r>
            <a:endParaRPr lang="en-US" sz="197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создаёт мРНК — копию гена, которая транспортируется из ядра в цитоплазму для синтеза белков.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мРНК на рибосомах с помощью тРНК обеспечивает последовательный сбор аминокислот в белок по генетическому коду.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биохимические реакции, снижая энергетический барьер активации, что позволяет протекать процессам в живых организмах с эффективностью, недостижимой в отсутствие катализаторов.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механизм действия ферментов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специфичен к своему субстрату благодаря уникальной структуре активного центра, который связывается с молекулой-мишенью и обеспечивает нужное химическое преобразование.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амилаза — она расщепляет крахмал на мальтозу, обеспечивая быстрое получение сахаров из пищи для клеточного обмена веществ.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ферменты: ДНК-полимераза способствует синтезу новой цепи ДНК при репликации, а липаза гидролизует жиры, преобразуя их в глицерин и жирные кислоты для энергетического использования.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около 70 % массы клетки и является универсальным растворителем, обеспечивая среду для реакций и транспорта ионов и молекул внутри и вне клетки.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на молекулярном уровне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высокая теплоёмкость позволяет организмам сохранять температурный баланс, а полярность способствует растворению множества веществ, важных для метаболических процессов.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гидролизе — расщеплении молекул, и обеспечивает осмос — движение воды через клеточные мембраны, поддерживая клеточный объём и тургор.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регулируют осмотическое давление и обеспечивают передачу нервных импульсов, что важно для функционирования клеток и тканей организма.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роль в клетке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важен для формирования костей и свертывания крови, натрий и калий поддерживают работу нервной системы и мышц, контролируя ионный баланс.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 состав хлорофилла и ферментов, а фосфаты — компоненты АТФ и нуклеотидов, обеспечивают энергетику и синтез нуклеиновых кислот.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Ионные связи формируются между заряженными ионами и участвуют в поддержании структуры белков и других биомолекул.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межмолекулярных связей и их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обеспечивают стабильность вторичной структуры белков и удерживают вместе цепи двойной спирали ДНК.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Ковалентные связи внутри молекул создают прочный каркас, обеспечивающий стабильность биомолекул, включая углеводы и липиды.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Гидрофобные взаимодействия способствуют формированию мембран и сборке белков, обеспечивая правильную организацию клеточных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это движение молекул от области с высокой концентрацией к области с низкой, обеспечивающее обмен веществ между клеткой и средой.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и осмос: молекулярные механизмы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это транспорт воды через полупроницаемую мембрану в сторону большей концентрации растворённых веществ, что важно для поддержания водного баланса клетки.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поступление кислорода в клетки крови, удаление продуктов обмена и поддержание тургора, необходимого для роста и устойчивости растительных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 происходит в тилакоидах хлоропластов, где энергия света преобразуется в АТФ и НАДФ•Н, необходимые для синтеза органических веществ.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молекулярные процессы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фаза, или цикл Кальвина, фиксирует углекислый газ и преобразует его в глюкозу — основное энергетическое соединение для растений и других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ключевой пигмент, поглощающий солнечный свет и инициирующий молекулярные реакции фотосинтеза.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уравнение фотосинтеза: 6CO₂ + 6H₂O → C₆H₁₂O₆ + 6O₂, иллюстрирующее преобразование неорганических веществ в органические с выделением кислорода.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в цитоплазме расщепляет глюкозу на пируват, с образованием 2 молекул АТФ и NADH, обеспечивая начальный этап генерации энергии.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 энергетика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в митохондриях окисляет пируват, высвобождая CO₂ и генерируя переносчики электронов для дальнейшего производства энергии.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создает до 34 молекул АТФ, преобразуя энергию электронов в химическую форму, обеспечивая клетку необходимой энергией для функций.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универсален для большинства живых организмов, что свидетельствует о общем происхождении жизни на Земле.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код: свойства и значение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Триплетность кода означает, что каждая аминокислота кодируется последовательностью из трёх нуклеотидов — кодонов, обеспечивая точность белкового синтеза.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Избыточность кода позволяет нескольким кодонам соответствовать одной аминокислоте, что снижает риск ошибок при передаче информации.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обеспечивается в рибосомах, где происходит синтез белков на основе последовательности мРНК, воплощая генетическую информацию в структуре белков.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молекулярного уровня жизни в биотехнологиях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биофармацевтических препаратов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молекулярной биологии позволило создавать биопрепараты, такие как инсулин и вакцины, которые точечно воздействуют на заболевания, улучшая качество и продолжительность жизни.
</a:t>
            </a:r>
            <a:endParaRPr lang="en-US" sz="111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генетически модифицированных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Гениемодификация растений обеспечивает их устойчивость к вредителям и неблагоприятным условиям, увеличивая урожайность и снижая потребность в пестицидах.
</a:t>
            </a:r>
            <a:endParaRPr lang="en-US" sz="115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 позволяет быстро и точно выявлять патогенные ДНК-последовательности, способствуя раннему обнаружению и лечению заболеваний.
</a:t>
            </a:r>
            <a:endParaRPr lang="en-US" sz="12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молекулярного уровня в биологии и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молекулярных основ жизни открывает путь к новым медицинским технологиям, устойчивому сельскому хозяйству и научному прогрессу, значимому для здоровья и развития общества.
</a:t>
            </a:r>
            <a:endParaRPr lang="en-US" sz="31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2026-05-10T07:12:14Z</dcterms:created>
  <dcterms:modified xsi:type="dcterms:W3CDTF">2026-05-10T07:12:14Z</dcterms:modified>
</cp:coreProperties>
</file>