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В. Гёте. «Лесной царь»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скачка, страх ребёнка и трагический финал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и её особое место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и её особое место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соединяет сюжет, диалог и сильное чувство. У Гёте в «Лесном царе» за несколько строф разворачивается целая драма: тревожная ночь, спор реальности и воображения, любовь отца и страх ребёнка.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жил в 1749–1832 годах и вошёл в историю как поэт, драматург, писатель и мыслитель, чьи произведения стали классикой немецкой литературы.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его самых известных сочинений — драма «Фауст», лирические стихи и баллады, в которых он особенно точно передавал движение чувств и напряжение сюжета.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интересовали природа, разум, человеческая душа и скрытые страхи. В «Лесном царе» это видно особенно ясно: небольшой текст звучит как сильная трагедия.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Иоганн Вольфганг Гёте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поездка в лесу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поездка в лесу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ночью, когда лес кажется особенно тёмным, холодным и тревожным. Отец скачет верхом, крепко прижимая к себе больного сына, а вокруг слышны ветер, шум и стук копыт.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подходят лунный свет, густые деревья, туман и движение коня. Такой пейзаж помогает почувствовать не только место действия, но и внутренний страх ребёнка.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баллады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Дорога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везёт больного сына через ночной лес, спеша добраться домой и защитить ребёнка от холода и опасности.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Голос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Мальчику кажется, что его зовёт Лесной царь: он видит и слышит то, чего не замечает отец.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Спор с реальностью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успокаивает сына и объясняет всё туманом, ветром и шумом деревьев, не веря в угрозу.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Трагический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нарастает до конца пути, и в последней строке становится ясно: ребёнок умирает на руках у отца.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нарастание напряжения в балладе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построена как чередование голосов: рассказчик ведёт события, а отец, сын и Лесной царь отвечают друг другу короткими, выразительными репликами.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диалог в балладе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диалог делает текст похожим на маленькую сцену: действие не рассказывается подробно, а разворачивается прямо на глазах читателя, почти в реальном времени.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связывает все реплики в единую историю, а контраст спокойной речи отца и тревожных слов ребёнка усиливает драматизм каждой строфы.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равенство ролей, а их эмоциональную нагрузку: именно голос ребёнка и речь Лесного царя создают наибольшее напряжение.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голоса баллады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конфликт возникает между спокойствием отца и страхом сына; рассказчик удерживает сюжет, но не снимает тревогу.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тексту баллады И. В. Гёте «Лесной царь»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царь сначала звучит почти ласково: он обещает игру, красоту и удовольствие, стараясь привлечь ребёнка не страхом, а соблазном.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персонаж связан с народными легендами и сказочными мотивами, но в балладе он выходит за рамки сказки и приближается к теме смерти.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его речь становится жёстче и опаснее, и образ начинает восприниматься как скрытая угроза, от которой нельзя отмахнуться.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Лесного царя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важно, что Лесной царь одновременно притягивает и пугает: именно это делает его образ особенно тревожным и запоминающимся.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герой по-своему раскрывает одно и то же событие.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баллады и их роль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герои смотрят на событие по-разному, и именно это создаёт напряжение между реальностью, страхом и роковой развязкой.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баллады И. В. Гёте «Лесной царь»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Гёте создаёт напряжение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обращения и реплики звучат как нарастающее эхо. Они усиливают чувство срочности, будто события невозможно остановить, а опасность всё ближе подступает к всаднику и ребёнку.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ритм и короткие фразы передают стремительное движение коня. Читатель словно слышит дробный топот, а вместе с ним — всё более тревожное дыхание мальчика.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ветер, темнота и шорох леса делают пейзаж живым и угрожающим. Природа в балладе не просто фон, а источник смутного страха и неизвестности.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 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передают испуг, а краткие ответы героев обостряют конфликт. Благодаря этому баллада звучит как напряжённый разговор, где каждое слово приближает трагическую развязку.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графике отражает не только страх, но и постепенное сужение выбора героев: разговор становится всё короче, а развязка — всё ближе.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тексте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движется от тревоги к трагедии без пауз и облегчения: каждый новый голос усиливает напряжение, а финал становится неизбежным.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баллады И. В. Гёте «Лесной царь»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для иллюстрации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в которой слышен страх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Художнику важно показать, как темнота будто сжимает дорогу. В лунном свете виден всадник, который мчится через лес, прижимая к себе ребёнка. Контраст светлых и чёрных пятен создаёт ощущение опасности и одиночества.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 тревожный бег коня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композиции должен быть не только лес, но и движение: поднятые копыта, развевающаяся одежда, напряжённая поза отца. Лицо мальчика передаёт испуг, а холодные оттенки усиливают чувство болезни и беды.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Страшит сама неопределённость: читатель не получает прямого ответа, существует ли Лесной царь на самом деле. Из-за этого любое слово звучит как предупреждение о возможной беде.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баллада кажется страшной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создаёт быстрый ход речи. Короткие реплики, повторы и восклицания передают спешку всадника и не дают времени на спокойное размышление или передышку.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тревожно то, что отец слышит обычные звуки природы, а ребёнок — опасность. Такое несовпадение взглядов делает сцену трагической ещё до финала.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мальчика в конце превращает страх в трагедию. После этого все прежние детали — лес, ветер, темнота — воспринимаются уже как предвестники беды.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сохранил диалог, тревожный ритм и трагический финал, благодаря чему русские читатели смогли почувствовать силу гётевского сюжета.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1818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перевод Жуковского сделал балладу особенно известной в русской литературе и школьном чтении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Жуковский, перевод баллады И. В. Гёте «Лесной царь», 1818
</a:t>
            </a:r>
            <a:endParaRPr lang="en-US" sz="789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перевод Жуковского передаёт сюжет и настроение, но делает текст ближе русскому читателю по звучанию и образам.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 и перевод: главное сравнение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перевод не просто повторяет оригинал, а сохраняет его драму, одновременно создавая естественное звучание для русской поэтической традиции.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баллады И. В. Гёте и перевод В. А. Жуковского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балладе образ остаётся двойственным: он одновременно манит и пугает, поэтому его нельзя свести только к сказочному герою или только к злой силе.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видится Лесной царь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царь соединяет несколько смыслов сразу, и именно это делает его образ особенно выразительным: он выглядит знакомым, но вызывает тревогу и ощущение обречённости.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образа в балладе И. В. Гёте «Лесной царь»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помогает школьнику увидеть, как поэзия передаёт сильные чувства без длинного объяснения: достаточно нескольких строф, чтобы показать страх, заботу, болезнь и утрату.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«Лесной царь» запоминается ещё и звучанием: ритм, повтор и образность делают текст почти музыкальным, поэтому он легко остаётся в памяти и после первого чтения.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внимательно читать речь героев. Разница между спокойствием отца и ужасом сына показывает, как по-разному люди могут воспринимать одну и ту же ситуацию.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баллады для современного читателя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баллады — напряжённый сюжет, который развивается очень быстро и не оставляет герою возможности избежать трагического исхода.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играет столкновение разума и страха: отец ищет простое объяснение, а ребёнок чувствует то, что взрослый не замечает или не хочет видеть.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леса и ночи создают символическую основу текста: они усиливают ощущение тайны, а финал подчёркивает неизбежность беды и силу трагического впечатления.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 анализа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«Лесной царь» остаётся важным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Гёте поражает краткостью, напряжённым сюжетом и сильными образами. Она соединяет страх, любовь, тайну природы и трагический финал, поэтому запоминается надолго.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2026-05-18T18:43:45Z</dcterms:created>
  <dcterms:modified xsi:type="dcterms:W3CDTF">2026-05-18T18:43:45Z</dcterms:modified>
</cp:coreProperties>
</file>