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59150" y="2501800"/>
            <a:ext cx="7707600" cy="22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Агния Барто и стихотворение «С утра на лужайку»
</a:t>
            </a:r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797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797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Летнее утро, игра и добрый взгляд на обычный день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359150" y="360000"/>
            <a:ext cx="55530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Поэтесса детства и простых радостей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Агния Львовна Барто — одна из самых известных детских поэтесс. Её стихи, в том числе «Мишка», «Бычок» и «Лошадка», легко читать, потому что они звучат ритмично, просто и очень близко к детской жизни.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говорит название стихотворения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 утра» сразу подсказывают время действия: это ранний, свежий и тихий момент дня, когда всё только начинается и впереди много игр.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«лужайка» показывает место, где можно свободно двигаться, бегать и смотреть вокруг. Оно вызывает представление о зелёной траве и открытом пространстве.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вместе создаёт настроение лета, лёгкости и радости. Уже по нему понятно: стихотворение будет о простом, но приятном утреннем событии.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Летнее утро в стихотворении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возникает светлая картина утра: тёплый воздух, зелёная трава и солнечный свет. Всё вокруг кажется чистым, свежим и очень просторным.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пейзаж легко представить школьнику: яркая лужайка, ребёнок на траве, голубое небо и настроение, в котором хочется улыбаться и двигаться.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792023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792023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8750" y="3489000"/>
            <a:ext cx="346500" cy="46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7519" y="3489000"/>
            <a:ext cx="447563" cy="46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рисуют картину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сразу задаёт начало дня и спокойное, ясное настроение. Читатель словно видит, как только что поднялось солнце и всё вокруг просыпается.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Лужайка помогает представить зелёное, мягкое место для игр. В этом слове чувствуется лето, свобода и большое пространство, где приятно бегать и смотреть по сторонам.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Лужайка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движении делают картину живой и весёлой. Кажется, что герой не стоит на месте, а легко шагает, прыгает или бежит по траве.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создают добрый и чуть озорной тон. Текст звучит легко, поэтому его приятно слушать, повторять и сразу представлять себе.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звучание строк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Агнии Барто часто читаются почти как песенка. Короткие строки помогают не сбиваться, а ровный ритм делает чтение плавным и понятным.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напоминает шаги, прыжки и бег по траве. Поэтому стихотворение хочется читать вслух живо, но без спешки, чтобы услышать его музыку.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ритм удобно запоминать. Когда строка звучит ясно и ровно, её легче повторить на уроке и выучить почти без усилий.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стихотворение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смена настроения в тексте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стихотворении не просто окружает героя, а помогает создать настроение. Лужайка и трава делают утро живым, свежим и очень приятным.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такой мир особенно понятен. Мягкая трава, тёплое солнце и открытое пространство сразу вызывают добрые и ясные образы.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простор важны не меньше, чем сами слова. Они дают ощущение свободы, будто ребёнку можно двигаться куда захочется и радоваться каждому шагу.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 стихотворении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стихотворения показан живым и подвижным. Он не скучает, а с интересом смотрит вокруг, двигается и чувствует радость летнего утра.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легко представить: ребёнок бежит по траве, присел на лужайке или улыбается солнцу. В нём много энергии, любопытства и хорошего настроения.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юмор в стихах Барто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у Агнии Барто всегда добрый. Она улыбается вместе с ребёнком, а не смеётся над ним, поэтому её стихи звучат тепло и дружелюбно.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 утра на лужайку» улыбка возникает из самой обычной детской подвижности. Простое утро превращается в маленькое весёлое приключение.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смех понятен детям, потому что он похож на радость от игры, солнечного дня и свободы. Он не шумный, а спокойный и ласковый.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понять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есть знакомые каждому ребёнку предметы и действия: утро, трава, движение и игра. Поэтому смысл быстро складывается из простых и ясных картинок.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не перегружен длинными объяснениями или сложными событиями. Ребёнок легко следит за тем, что происходит, и не теряет нить чтения.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помогают читать без напряжения, почти как говорить вслух. Из-за этого стихотворение удобно разбирать на уроке и повторять по памяти.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образы делают текст близким и тёплым. Даже младший школьник легко представляет лужайку, утреннюю свежесть и радость движения.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60000" cy="20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небольшой эпизод объединяет природу, игру и хорошее настроение, поэтому впечатление от стихотворения остаётся светлым и очень живым.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105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115425"/>
            <a:ext cx="33984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яркая сцена на лужайке помогает почувствовать свежесть, свободу и радость обычного утра.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Агнии Барто «С утра на лужайку»
</a:t>
            </a:r>
            <a:endParaRPr lang="en-US" sz="109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речь в стихах Агнии Барто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Барто пишет простыми словами, которые легко произнести и понять. Её строки звучат естественно, будто их говорит сам ребёнок, наблюдая за происходящим.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много живых деталей из детского опыта: движение, игра, летний день, маленькая радость. Благодаря этому текст кажется знакомым и очень близким.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у неё доверительная и спокойная, без назидания. Читатель не учит стихотворение через усилие, а словно слушает короткий, ясный разговор.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важно обратить внимание при чтении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4475700" y="192525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отметьте, когда и где происходит действие. Утро, лужайка и свежая трава создают настроение начала дня. Эти детали помогают сразу увидеть картину и настроиться на чтение.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75700" y="362010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следите за движением героя и изменением интонации. В стихотворении важно не только что сказано, но и как звучит строка: легко, живо и с улыбкой.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выход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узнаёт знакомую ситуацию: выйти утром на улицу, вдохнуть свежий воздух и увидеть зелёную траву. Это обычный, но очень приятный момент.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и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желание побегать, присесть, оглядеться вокруг. Простое летнее действие превращается в маленькое приключение, близкое любому школьнику.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обычного дня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остаётся чувство, что даже самый простой день может быть весёлым и запоминающимся, если замечать вокруг свет, природу и хорошее настроение.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жизнью ребёнка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читать стихотворение выразительно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передать спокойное утро, оживление, добрую улыбку и мягкое летнее настроение.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показывает, что радость не обязательно искать в чём-то большом. Иногда достаточно утреннего света, травы под ногами и короткой игры, чтобы почувствовать счастье.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замечать простые вещи вокруг себя. Если внимательно смотреть на мир, даже самый привычный день может стать красивым и запоминающимся.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летнее утро у Барто становится маленьким праздником. Природа и детское движение соединяются так естественно, что каждый момент кажется особенно тёплым.
</a:t>
            </a:r>
            <a:endParaRPr lang="en-US" sz="139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6450" y="1659275"/>
            <a:ext cx="525600" cy="52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09350" y="1659275"/>
            <a:ext cx="525600" cy="52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82250" y="1659275"/>
            <a:ext cx="525600" cy="5256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запоминается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9150" y="2252400"/>
            <a:ext cx="2680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размер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50" y="2682325"/>
            <a:ext cx="2680200" cy="12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небольшой, поэтому его легко удержать в памяти. Ребёнок быстро запоминает строки и уверенно повторяет их вслух без лишнего напряжения.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31900" y="2252400"/>
            <a:ext cx="2680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звучание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231900" y="2682325"/>
            <a:ext cx="2680200" cy="12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ритм делает стихотворение похожим на весёлую песенку. Оно звучит плавно, а потому удобно для выразительного чтения и заучивания.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6104650" y="2252400"/>
            <a:ext cx="2680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Ясные образы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6104650" y="2682325"/>
            <a:ext cx="2680200" cy="12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Лужайка, трава, утро и движение сразу рисуют понятную картину. Такие простые образы легко представить, и именно поэтому они долго остаются в памяти.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иллюстрация подходит к стихотворению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Подойдёт светлая картинка с солнечной лужайкой, зелёной травой и ребёнком в движении. Она должна передавать свежесть утра, свободу и лёгкую радость.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Хорошо, если на иллюстрации будет тёплое небо, мягкий ветер и дружелюбное настроение. Тогда рисунок поможет почувствовать добрый и немного озорной характер стихотворения.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200" y="459750"/>
            <a:ext cx="3910500" cy="42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43500" y="360000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стихотворении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143500" y="3240000"/>
            <a:ext cx="35910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 утра на лужайку» — светлое и очень понятное стихотворение Агнии Барто. В нём обычное утро превращается в маленькую радость, которую легко увидеть и почувствовать.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2026-05-23T23:30:25Z</dcterms:created>
  <dcterms:modified xsi:type="dcterms:W3CDTF">2026-05-23T23:30:25Z</dcterms:modified>
</cp:coreProperties>
</file>